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9" r:id="rId2"/>
    <p:sldId id="280" r:id="rId3"/>
    <p:sldId id="281" r:id="rId4"/>
    <p:sldId id="282" r:id="rId5"/>
    <p:sldId id="283" r:id="rId6"/>
    <p:sldId id="284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884"/>
    <a:srgbClr val="EE2E60"/>
    <a:srgbClr val="58595B"/>
    <a:srgbClr val="F58221"/>
    <a:srgbClr val="FFFFFF"/>
    <a:srgbClr val="BCE4E5"/>
    <a:srgbClr val="84A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95E00-818D-424E-8478-B0B95FF57D66}" type="datetimeFigureOut">
              <a:rPr lang="pt-BR" smtClean="0"/>
              <a:t>05/01/2024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9A467-2058-46AA-BFAB-5E308952DA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6989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F36F476-4D00-A1D2-B672-D49F772BD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462" b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Texto 18">
            <a:extLst>
              <a:ext uri="{FF2B5EF4-FFF2-40B4-BE49-F238E27FC236}">
                <a16:creationId xmlns:a16="http://schemas.microsoft.com/office/drawing/2014/main" id="{1C1FC8A1-64B3-1BF1-7291-D3B4CD149B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84808" y="5039182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unidade que apresenta o tema</a:t>
            </a:r>
          </a:p>
        </p:txBody>
      </p:sp>
      <p:sp>
        <p:nvSpPr>
          <p:cNvPr id="4" name="Espaço Reservado para Texto 18">
            <a:extLst>
              <a:ext uri="{FF2B5EF4-FFF2-40B4-BE49-F238E27FC236}">
                <a16:creationId xmlns:a16="http://schemas.microsoft.com/office/drawing/2014/main" id="{1AD5BE9C-D5F7-E779-ED41-5E03DF9127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84808" y="5414923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o colegiado a que se destina a apresentação (CD, CF, DIREX ou Comitês)</a:t>
            </a:r>
          </a:p>
        </p:txBody>
      </p:sp>
      <p:sp>
        <p:nvSpPr>
          <p:cNvPr id="8" name="Espaço Reservado para Texto 18">
            <a:extLst>
              <a:ext uri="{FF2B5EF4-FFF2-40B4-BE49-F238E27FC236}">
                <a16:creationId xmlns:a16="http://schemas.microsoft.com/office/drawing/2014/main" id="{30B4E712-C322-AB4F-F9D5-92BFEAE562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84808" y="5811809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se há demanda relacionada à entrega ou se é apenas reporte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F5D2CCA-FD16-1A22-C54C-BB578AAA5868}"/>
              </a:ext>
            </a:extLst>
          </p:cNvPr>
          <p:cNvSpPr/>
          <p:nvPr userDrawn="1"/>
        </p:nvSpPr>
        <p:spPr>
          <a:xfrm>
            <a:off x="4586850" y="5020710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UNIDADE: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6FDF2DF-2F2E-9CDB-0B0D-131D0903AAD4}"/>
              </a:ext>
            </a:extLst>
          </p:cNvPr>
          <p:cNvSpPr/>
          <p:nvPr userDrawn="1"/>
        </p:nvSpPr>
        <p:spPr>
          <a:xfrm>
            <a:off x="4382221" y="5396451"/>
            <a:ext cx="1218501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COLEGIADO: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823B504-538C-7310-CF5B-A7054D9E1D46}"/>
              </a:ext>
            </a:extLst>
          </p:cNvPr>
          <p:cNvSpPr/>
          <p:nvPr userDrawn="1"/>
        </p:nvSpPr>
        <p:spPr>
          <a:xfrm>
            <a:off x="4586850" y="5793337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DEMANDA:</a:t>
            </a:r>
          </a:p>
        </p:txBody>
      </p:sp>
      <p:sp>
        <p:nvSpPr>
          <p:cNvPr id="15" name="Espaço Reservado para Texto 21">
            <a:extLst>
              <a:ext uri="{FF2B5EF4-FFF2-40B4-BE49-F238E27FC236}">
                <a16:creationId xmlns:a16="http://schemas.microsoft.com/office/drawing/2014/main" id="{CF13A5D3-E18C-ED50-687C-2F20A3CFAB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00764" y="6533916"/>
            <a:ext cx="2340002" cy="223838"/>
          </a:xfrm>
        </p:spPr>
        <p:txBody>
          <a:bodyPr>
            <a:noAutofit/>
          </a:bodyPr>
          <a:lstStyle>
            <a:lvl1pPr marL="0" indent="0" algn="r">
              <a:buNone/>
              <a:defRPr sz="1100" b="1">
                <a:solidFill>
                  <a:srgbClr val="58595B"/>
                </a:solidFill>
                <a:latin typeface="+mn-lt"/>
              </a:defRPr>
            </a:lvl1pPr>
            <a:lvl2pPr>
              <a:defRPr sz="1200">
                <a:solidFill>
                  <a:srgbClr val="58595B"/>
                </a:solidFill>
              </a:defRPr>
            </a:lvl2pPr>
            <a:lvl3pPr>
              <a:defRPr sz="1200">
                <a:solidFill>
                  <a:srgbClr val="58595B"/>
                </a:solidFill>
              </a:defRPr>
            </a:lvl3pPr>
            <a:lvl4pPr>
              <a:defRPr sz="1200">
                <a:solidFill>
                  <a:srgbClr val="58595B"/>
                </a:solidFill>
              </a:defRPr>
            </a:lvl4pPr>
            <a:lvl5pPr>
              <a:defRPr sz="1200">
                <a:solidFill>
                  <a:srgbClr val="58595B"/>
                </a:solidFill>
              </a:defRPr>
            </a:lvl5pPr>
          </a:lstStyle>
          <a:p>
            <a:pPr lvl="0"/>
            <a:r>
              <a:rPr lang="pt-BR" dirty="0"/>
              <a:t>mês/ano</a:t>
            </a: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B3A9F56D-2A5F-B153-2C70-CC6F1AF362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0117" y="605130"/>
            <a:ext cx="6696970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BE33BAD1-F6EC-1CE2-EBED-9E5C0F7EC5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00117" y="2380390"/>
            <a:ext cx="669697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5" name="Imagem 4" descr="Logotipo, nome da empresa&#10;&#10;Descrição gerada automaticamente">
            <a:extLst>
              <a:ext uri="{FF2B5EF4-FFF2-40B4-BE49-F238E27FC236}">
                <a16:creationId xmlns:a16="http://schemas.microsoft.com/office/drawing/2014/main" id="{0FA3E9D8-9C3B-D75E-877C-1AAB63CE6E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39" y="353898"/>
            <a:ext cx="1758620" cy="5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2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F36F476-4D00-A1D2-B672-D49F772BD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3396" r="5535"/>
          <a:stretch/>
        </p:blipFill>
        <p:spPr>
          <a:xfrm rot="5400000">
            <a:off x="7921924" y="2587924"/>
            <a:ext cx="6858000" cy="1682152"/>
          </a:xfrm>
          <a:prstGeom prst="rect">
            <a:avLst/>
          </a:prstGeom>
        </p:spPr>
      </p:pic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C33393E0-4C5F-1D29-B075-D43FA5D8F8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142875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0FEF057C-D14E-2C28-CEBF-CB31B3DA34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7079" y="6485744"/>
            <a:ext cx="579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5861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F36F476-4D00-A1D2-B672-D49F772BD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3396" r="5535"/>
          <a:stretch/>
        </p:blipFill>
        <p:spPr>
          <a:xfrm rot="16200000">
            <a:off x="-2587924" y="2587924"/>
            <a:ext cx="6858000" cy="1682152"/>
          </a:xfrm>
          <a:prstGeom prst="rect">
            <a:avLst/>
          </a:prstGeom>
        </p:spPr>
      </p:pic>
      <p:sp>
        <p:nvSpPr>
          <p:cNvPr id="2" name="Espaço Reservado para Texto 4">
            <a:extLst>
              <a:ext uri="{FF2B5EF4-FFF2-40B4-BE49-F238E27FC236}">
                <a16:creationId xmlns:a16="http://schemas.microsoft.com/office/drawing/2014/main" id="{AA7092D3-465F-188A-64B0-51B4C554E9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142875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3" name="Espaço Reservado para Número de Slide 5">
            <a:extLst>
              <a:ext uri="{FF2B5EF4-FFF2-40B4-BE49-F238E27FC236}">
                <a16:creationId xmlns:a16="http://schemas.microsoft.com/office/drawing/2014/main" id="{D62B5BFE-0A42-3399-EF53-B290DF1C26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7079" y="6485744"/>
            <a:ext cx="579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9328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F36F476-4D00-A1D2-B672-D49F772BD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3522" r="5605"/>
          <a:stretch/>
        </p:blipFill>
        <p:spPr>
          <a:xfrm rot="10800000">
            <a:off x="-1" y="4891175"/>
            <a:ext cx="12192000" cy="1966823"/>
          </a:xfrm>
          <a:prstGeom prst="rect">
            <a:avLst/>
          </a:prstGeom>
        </p:spPr>
      </p:pic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A6168E9F-A98C-C157-DEAD-13681A38F8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142875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B7314D27-AD67-E946-5C2F-04B1308784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7079" y="6485744"/>
            <a:ext cx="579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799FB1B-C842-42AF-B8CB-222026CE40A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624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F36F476-4D00-A1D2-B672-D49F772BD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3522" r="5605"/>
          <a:stretch/>
        </p:blipFill>
        <p:spPr>
          <a:xfrm>
            <a:off x="-1" y="0"/>
            <a:ext cx="12192000" cy="1966823"/>
          </a:xfrm>
          <a:prstGeom prst="rect">
            <a:avLst/>
          </a:prstGeom>
        </p:spPr>
      </p:pic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05538C58-4D79-8630-33C3-DC41B96BCB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453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9EA3B68B-8015-8977-388B-A7A1656B2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7079" y="6485744"/>
            <a:ext cx="579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70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F36F476-4D00-A1D2-B672-D49F772BD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50"/>
          <a:stretch/>
        </p:blipFill>
        <p:spPr>
          <a:xfrm rot="10800000">
            <a:off x="-1" y="85723"/>
            <a:ext cx="12191999" cy="677227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5C01A23-8E18-6DAE-01CD-34201B6835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842" y="1372154"/>
            <a:ext cx="6696970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3B122050-B9D0-AFCB-7C5C-10D9BEFF02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5842" y="3861789"/>
            <a:ext cx="669697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76F0AC76-5703-99DB-464F-BFECCDB84C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680" y="5940019"/>
            <a:ext cx="1758620" cy="5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05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9EEDD5A-80F8-08E4-7AC6-63F0B104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B068D6-D0F6-C140-E340-1B6104AD9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0B018D-8A63-D881-222C-30DC886A1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92B5573-4594-285C-5C1A-35D40F61F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1E3393-CB13-E897-BC1E-0E3B1BD81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162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2" r:id="rId2"/>
    <p:sldLayoutId id="2147483664" r:id="rId3"/>
    <p:sldLayoutId id="2147483660" r:id="rId4"/>
    <p:sldLayoutId id="2147483663" r:id="rId5"/>
    <p:sldLayoutId id="2147483678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F0947F8-C5D1-459A-1743-B3D8917D1A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558F85B-8513-DC37-93D0-13A379F4D8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2DD8134-0928-E485-4D4B-D17CCA2781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8610E991-58AA-4C0D-7225-027E992F0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19CBDFD-D2BF-BDFA-519E-CD7E304A1B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15F7CC-C83E-E657-82AC-276C4F141E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0594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E9430D01-CE4B-E398-B8D0-7E8854344D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BEC1BEA-4F8E-CBDE-1861-55103239E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273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15577DF0-A519-F81D-EAF6-8CF60862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94EEEAD4-E96D-494C-3075-43048E75B3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100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E088C423-904C-7353-3ACA-1462BEA97E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1B5C72E1-F03B-F7BC-088A-771A2D029A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9526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18D8ECDA-AE7E-3FBC-2D62-8F4D19A39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01D28CC4-A66E-F3FA-6A01-A82B4DA3AC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6829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9B6D42-1062-088D-26E8-8557364D4F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916EB0A-88BA-A952-26D6-81C6AA830B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03129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4</Words>
  <Application>Microsoft Office PowerPoint</Application>
  <PresentationFormat>Widescreen</PresentationFormat>
  <Paragraphs>4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Tahoma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Paula Parra Gonsales Massi</dc:creator>
  <cp:lastModifiedBy>Ana Paula Parra Gonsales Massi</cp:lastModifiedBy>
  <cp:revision>19</cp:revision>
  <dcterms:created xsi:type="dcterms:W3CDTF">2023-12-27T13:39:48Z</dcterms:created>
  <dcterms:modified xsi:type="dcterms:W3CDTF">2024-01-05T13:55:39Z</dcterms:modified>
</cp:coreProperties>
</file>