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98" r:id="rId2"/>
    <p:sldId id="299" r:id="rId3"/>
    <p:sldId id="300" r:id="rId4"/>
    <p:sldId id="301" r:id="rId5"/>
    <p:sldId id="302" r:id="rId6"/>
    <p:sldId id="303" r:id="rId7"/>
    <p:sldId id="304" r:id="rId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3884"/>
    <a:srgbClr val="EE2E60"/>
    <a:srgbClr val="58595B"/>
    <a:srgbClr val="F58221"/>
    <a:srgbClr val="FFFFFF"/>
    <a:srgbClr val="BCE4E5"/>
    <a:srgbClr val="84A6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15B920-28AD-4E88-ADB9-E6C3243EEB11}" type="datetimeFigureOut">
              <a:rPr lang="pt-BR" smtClean="0"/>
              <a:t>05/01/2024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F2C51E-D562-4C84-8B89-BE3CB73858B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128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F94086C-106D-6972-1B77-B8D0EAC756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34"/>
            <a:ext cx="12192000" cy="6854531"/>
          </a:xfrm>
          <a:prstGeom prst="rect">
            <a:avLst/>
          </a:prstGeom>
        </p:spPr>
      </p:pic>
      <p:sp>
        <p:nvSpPr>
          <p:cNvPr id="5" name="Espaço Reservado para Texto 18">
            <a:extLst>
              <a:ext uri="{FF2B5EF4-FFF2-40B4-BE49-F238E27FC236}">
                <a16:creationId xmlns:a16="http://schemas.microsoft.com/office/drawing/2014/main" id="{E64BE0EC-9361-4059-F24F-FA31E2F933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56581" y="4755134"/>
            <a:ext cx="6355958" cy="288000"/>
          </a:xfrm>
        </p:spPr>
        <p:txBody>
          <a:bodyPr lIns="36000" tIns="0" rIns="0" bIns="0" anchor="ctr">
            <a:noAutofit/>
          </a:bodyPr>
          <a:lstStyle>
            <a:lvl1pPr marL="0" indent="0">
              <a:buNone/>
              <a:defRPr sz="1400" b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Indicar unidade que apresenta o tema</a:t>
            </a:r>
          </a:p>
        </p:txBody>
      </p:sp>
      <p:sp>
        <p:nvSpPr>
          <p:cNvPr id="6" name="Espaço Reservado para Texto 18">
            <a:extLst>
              <a:ext uri="{FF2B5EF4-FFF2-40B4-BE49-F238E27FC236}">
                <a16:creationId xmlns:a16="http://schemas.microsoft.com/office/drawing/2014/main" id="{B308EFEB-F12F-A333-B02E-D92E70DAB0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56581" y="5130875"/>
            <a:ext cx="6355958" cy="288000"/>
          </a:xfrm>
        </p:spPr>
        <p:txBody>
          <a:bodyPr lIns="36000" tIns="0" rIns="0" bIns="0" anchor="ctr">
            <a:noAutofit/>
          </a:bodyPr>
          <a:lstStyle>
            <a:lvl1pPr marL="0" indent="0">
              <a:buNone/>
              <a:defRPr sz="1400" b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Indicar o colegiado a que se destina a apresentação (CD, CF, DIREX ou Comitês)</a:t>
            </a:r>
          </a:p>
        </p:txBody>
      </p:sp>
      <p:sp>
        <p:nvSpPr>
          <p:cNvPr id="7" name="Espaço Reservado para Texto 18">
            <a:extLst>
              <a:ext uri="{FF2B5EF4-FFF2-40B4-BE49-F238E27FC236}">
                <a16:creationId xmlns:a16="http://schemas.microsoft.com/office/drawing/2014/main" id="{A088B794-D560-79B1-ACAD-E9FDF0CE48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56581" y="5527761"/>
            <a:ext cx="6355958" cy="288000"/>
          </a:xfrm>
        </p:spPr>
        <p:txBody>
          <a:bodyPr lIns="36000" tIns="0" rIns="0" bIns="0" anchor="ctr">
            <a:noAutofit/>
          </a:bodyPr>
          <a:lstStyle>
            <a:lvl1pPr marL="0" indent="0">
              <a:buNone/>
              <a:defRPr sz="1400" b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Indicar se há demanda relacionada à entrega ou se é apenas reporte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F498620B-7A81-2749-2B36-46ADD2CB7B3F}"/>
              </a:ext>
            </a:extLst>
          </p:cNvPr>
          <p:cNvSpPr/>
          <p:nvPr userDrawn="1"/>
        </p:nvSpPr>
        <p:spPr>
          <a:xfrm>
            <a:off x="1358623" y="4736662"/>
            <a:ext cx="1013872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pt-BR" sz="1400" b="1" u="sng" dirty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UNIDADE: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88FEAEBE-3B8D-D858-590C-EEB451311808}"/>
              </a:ext>
            </a:extLst>
          </p:cNvPr>
          <p:cNvSpPr/>
          <p:nvPr userDrawn="1"/>
        </p:nvSpPr>
        <p:spPr>
          <a:xfrm>
            <a:off x="1153994" y="5112403"/>
            <a:ext cx="1218501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pt-BR" sz="1400" b="1" u="sng" dirty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COLEGIADO: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E135F7A2-2786-34F7-E0FE-47A5366510AC}"/>
              </a:ext>
            </a:extLst>
          </p:cNvPr>
          <p:cNvSpPr/>
          <p:nvPr userDrawn="1"/>
        </p:nvSpPr>
        <p:spPr>
          <a:xfrm>
            <a:off x="1358623" y="5509289"/>
            <a:ext cx="1013872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pt-BR" sz="1400" b="1" u="sng" dirty="0">
                <a:solidFill>
                  <a:srgbClr val="58595B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DEMANDA:</a:t>
            </a:r>
          </a:p>
        </p:txBody>
      </p:sp>
      <p:sp>
        <p:nvSpPr>
          <p:cNvPr id="11" name="Espaço Reservado para Texto 21">
            <a:extLst>
              <a:ext uri="{FF2B5EF4-FFF2-40B4-BE49-F238E27FC236}">
                <a16:creationId xmlns:a16="http://schemas.microsoft.com/office/drawing/2014/main" id="{C564D061-BA6A-70FE-1631-7B754D73DE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603915" y="6284372"/>
            <a:ext cx="2340002" cy="223838"/>
          </a:xfrm>
        </p:spPr>
        <p:txBody>
          <a:bodyPr>
            <a:noAutofit/>
          </a:bodyPr>
          <a:lstStyle>
            <a:lvl1pPr marL="0" indent="0" algn="r">
              <a:buNone/>
              <a:defRPr sz="1100" b="1">
                <a:solidFill>
                  <a:srgbClr val="58595B"/>
                </a:solidFill>
                <a:latin typeface="+mn-lt"/>
              </a:defRPr>
            </a:lvl1pPr>
            <a:lvl2pPr>
              <a:defRPr sz="1200">
                <a:solidFill>
                  <a:srgbClr val="58595B"/>
                </a:solidFill>
              </a:defRPr>
            </a:lvl2pPr>
            <a:lvl3pPr>
              <a:defRPr sz="1200">
                <a:solidFill>
                  <a:srgbClr val="58595B"/>
                </a:solidFill>
              </a:defRPr>
            </a:lvl3pPr>
            <a:lvl4pPr>
              <a:defRPr sz="1200">
                <a:solidFill>
                  <a:srgbClr val="58595B"/>
                </a:solidFill>
              </a:defRPr>
            </a:lvl4pPr>
            <a:lvl5pPr>
              <a:defRPr sz="1200">
                <a:solidFill>
                  <a:srgbClr val="58595B"/>
                </a:solidFill>
              </a:defRPr>
            </a:lvl5pPr>
          </a:lstStyle>
          <a:p>
            <a:pPr lvl="0"/>
            <a:r>
              <a:rPr lang="pt-BR" dirty="0"/>
              <a:t>mês/ano</a:t>
            </a: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E76A0DBA-BF4A-7DE0-6CC8-2FD841F389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97570" y="1022214"/>
            <a:ext cx="7366667" cy="1466296"/>
          </a:xfrm>
        </p:spPr>
        <p:txBody>
          <a:bodyPr anchor="t">
            <a:noAutofit/>
          </a:bodyPr>
          <a:lstStyle>
            <a:lvl1pPr algn="l">
              <a:defRPr sz="4000">
                <a:solidFill>
                  <a:srgbClr val="EE2E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13" name="Subtítulo 2">
            <a:extLst>
              <a:ext uri="{FF2B5EF4-FFF2-40B4-BE49-F238E27FC236}">
                <a16:creationId xmlns:a16="http://schemas.microsoft.com/office/drawing/2014/main" id="{09AE0BE1-45AB-60A6-E9B9-B32C1334702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97570" y="2797474"/>
            <a:ext cx="7366667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2D388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incluir data base/ período se houver</a:t>
            </a:r>
          </a:p>
        </p:txBody>
      </p:sp>
      <p:pic>
        <p:nvPicPr>
          <p:cNvPr id="14" name="Imagem 13" descr="Logotipo, nome da empresa&#10;&#10;Descrição gerada automaticamente">
            <a:extLst>
              <a:ext uri="{FF2B5EF4-FFF2-40B4-BE49-F238E27FC236}">
                <a16:creationId xmlns:a16="http://schemas.microsoft.com/office/drawing/2014/main" id="{8B8146C1-9636-132F-591D-AAD7FCC34B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297" y="210787"/>
            <a:ext cx="1758620" cy="50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034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7E16554-17C2-FA5A-3B76-88D7D36288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0985"/>
            <a:ext cx="12192000" cy="683603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E306FB55-17F2-A853-3908-AFD27A7549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0629" y="1629421"/>
            <a:ext cx="7366667" cy="1466296"/>
          </a:xfrm>
        </p:spPr>
        <p:txBody>
          <a:bodyPr anchor="t">
            <a:noAutofit/>
          </a:bodyPr>
          <a:lstStyle>
            <a:lvl1pPr algn="l">
              <a:defRPr sz="4000">
                <a:solidFill>
                  <a:srgbClr val="2D388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6" name="Subtítulo 2">
            <a:extLst>
              <a:ext uri="{FF2B5EF4-FFF2-40B4-BE49-F238E27FC236}">
                <a16:creationId xmlns:a16="http://schemas.microsoft.com/office/drawing/2014/main" id="{56962100-8F28-1C83-25C9-4C26250837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770629" y="3404681"/>
            <a:ext cx="7366667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F5822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incluir data base/ período se houver</a:t>
            </a:r>
          </a:p>
        </p:txBody>
      </p:sp>
      <p:pic>
        <p:nvPicPr>
          <p:cNvPr id="7" name="Imagem 6" descr="Logotipo, nome da empresa&#10;&#10;Descrição gerada automaticamente">
            <a:extLst>
              <a:ext uri="{FF2B5EF4-FFF2-40B4-BE49-F238E27FC236}">
                <a16:creationId xmlns:a16="http://schemas.microsoft.com/office/drawing/2014/main" id="{E907CE29-127B-3E04-2692-85FF9C8F82A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297" y="210787"/>
            <a:ext cx="1758620" cy="502463"/>
          </a:xfrm>
          <a:prstGeom prst="rect">
            <a:avLst/>
          </a:prstGeom>
        </p:spPr>
      </p:pic>
      <p:sp>
        <p:nvSpPr>
          <p:cNvPr id="8" name="Espaço Reservado para Número de Slide 7">
            <a:extLst>
              <a:ext uri="{FF2B5EF4-FFF2-40B4-BE49-F238E27FC236}">
                <a16:creationId xmlns:a16="http://schemas.microsoft.com/office/drawing/2014/main" id="{E7DFD9D8-5D88-077F-D70F-69EE52A948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1372" y="6485742"/>
            <a:ext cx="6311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EEEFC-9CA9-432B-97BD-AB564AB7AE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0683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FE6A079-318A-6BE6-F70D-EDDD278167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952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60569929-5B21-F390-07CC-EEAF7E17A1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2307" y="326423"/>
            <a:ext cx="11697422" cy="495300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rgbClr val="2D388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sp>
        <p:nvSpPr>
          <p:cNvPr id="7" name="Espaço Reservado para Número de Slide 7">
            <a:extLst>
              <a:ext uri="{FF2B5EF4-FFF2-40B4-BE49-F238E27FC236}">
                <a16:creationId xmlns:a16="http://schemas.microsoft.com/office/drawing/2014/main" id="{E9A85D4C-1CA1-E045-E52C-E4E1550708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1372" y="6485742"/>
            <a:ext cx="6311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EEEFC-9CA9-432B-97BD-AB564AB7AE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4606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60569929-5B21-F390-07CC-EEAF7E17A1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2307" y="326423"/>
            <a:ext cx="11697422" cy="495300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rgbClr val="2D388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4BCC757-66FB-F0E1-6118-A87E3E03B7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333"/>
            <a:ext cx="12192000" cy="6849334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16FBF2E2-0DA5-A30A-57D7-1AA0E4BB5F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43600" y="1629421"/>
            <a:ext cx="5970734" cy="1466296"/>
          </a:xfrm>
        </p:spPr>
        <p:txBody>
          <a:bodyPr anchor="t">
            <a:noAutofit/>
          </a:bodyPr>
          <a:lstStyle>
            <a:lvl1pPr algn="l">
              <a:defRPr sz="4000">
                <a:solidFill>
                  <a:srgbClr val="2D388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6" name="Subtítulo 2">
            <a:extLst>
              <a:ext uri="{FF2B5EF4-FFF2-40B4-BE49-F238E27FC236}">
                <a16:creationId xmlns:a16="http://schemas.microsoft.com/office/drawing/2014/main" id="{BE37653E-1A45-6141-337B-8D2016E7ADE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943600" y="3404681"/>
            <a:ext cx="5970734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F5822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incluir data base/ período se houver</a:t>
            </a:r>
          </a:p>
        </p:txBody>
      </p:sp>
      <p:pic>
        <p:nvPicPr>
          <p:cNvPr id="7" name="Imagem 6" descr="Logotipo, nome da empresa&#10;&#10;Descrição gerada automaticamente">
            <a:extLst>
              <a:ext uri="{FF2B5EF4-FFF2-40B4-BE49-F238E27FC236}">
                <a16:creationId xmlns:a16="http://schemas.microsoft.com/office/drawing/2014/main" id="{3FB878EC-9AFB-9EEC-580D-F9009B4631B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297" y="210787"/>
            <a:ext cx="1758620" cy="502463"/>
          </a:xfrm>
          <a:prstGeom prst="rect">
            <a:avLst/>
          </a:prstGeom>
        </p:spPr>
      </p:pic>
      <p:sp>
        <p:nvSpPr>
          <p:cNvPr id="10" name="Espaço Reservado para Número de Slide 7">
            <a:extLst>
              <a:ext uri="{FF2B5EF4-FFF2-40B4-BE49-F238E27FC236}">
                <a16:creationId xmlns:a16="http://schemas.microsoft.com/office/drawing/2014/main" id="{A22EFD68-0A93-0DDA-302B-63266AB6B5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1372" y="6485742"/>
            <a:ext cx="6311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EEEFC-9CA9-432B-97BD-AB564AB7AE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1289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60569929-5B21-F390-07CC-EEAF7E17A1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2307" y="326423"/>
            <a:ext cx="11697422" cy="495300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rgbClr val="2D388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4BCC757-66FB-F0E1-6118-A87E3E03B7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994" t="4283" r="51249" b="8095"/>
          <a:stretch/>
        </p:blipFill>
        <p:spPr>
          <a:xfrm rot="10800000">
            <a:off x="10492146" y="4945752"/>
            <a:ext cx="1699854" cy="1912248"/>
          </a:xfrm>
          <a:prstGeom prst="rect">
            <a:avLst/>
          </a:prstGeom>
        </p:spPr>
      </p:pic>
      <p:sp>
        <p:nvSpPr>
          <p:cNvPr id="6" name="Espaço Reservado para Número de Slide 7">
            <a:extLst>
              <a:ext uri="{FF2B5EF4-FFF2-40B4-BE49-F238E27FC236}">
                <a16:creationId xmlns:a16="http://schemas.microsoft.com/office/drawing/2014/main" id="{2652DFF2-3AC7-D2B0-F903-B301487B0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1372" y="6485742"/>
            <a:ext cx="6311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EEEFC-9CA9-432B-97BD-AB564AB7AE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1093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60569929-5B21-F390-07CC-EEAF7E17A1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2307" y="326423"/>
            <a:ext cx="11697422" cy="495300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rgbClr val="2D388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28BDBF2-1930-1805-E69F-C299522E6C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994" t="4283" r="51249" b="8095"/>
          <a:stretch/>
        </p:blipFill>
        <p:spPr>
          <a:xfrm rot="16200000">
            <a:off x="106197" y="5051949"/>
            <a:ext cx="1699854" cy="1912248"/>
          </a:xfrm>
          <a:prstGeom prst="rect">
            <a:avLst/>
          </a:prstGeom>
        </p:spPr>
      </p:pic>
      <p:sp>
        <p:nvSpPr>
          <p:cNvPr id="6" name="Espaço Reservado para Número de Slide 7">
            <a:extLst>
              <a:ext uri="{FF2B5EF4-FFF2-40B4-BE49-F238E27FC236}">
                <a16:creationId xmlns:a16="http://schemas.microsoft.com/office/drawing/2014/main" id="{815A3528-6150-5078-CE68-BE7EAAF377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1372" y="6485742"/>
            <a:ext cx="6311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EEEFC-9CA9-432B-97BD-AB564AB7AE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9436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AF4C4CDB-90EF-CE82-9189-5CB04FB218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952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3EE96733-4BF7-EB1E-AC37-C1D028505677}"/>
              </a:ext>
            </a:extLst>
          </p:cNvPr>
          <p:cNvSpPr/>
          <p:nvPr userDrawn="1"/>
        </p:nvSpPr>
        <p:spPr>
          <a:xfrm>
            <a:off x="0" y="193964"/>
            <a:ext cx="12191999" cy="6337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60569929-5B21-F390-07CC-EEAF7E17A1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2307" y="326423"/>
            <a:ext cx="11697422" cy="495300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rgbClr val="2D388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sp>
        <p:nvSpPr>
          <p:cNvPr id="3" name="Espaço Reservado para Número de Slide 7">
            <a:extLst>
              <a:ext uri="{FF2B5EF4-FFF2-40B4-BE49-F238E27FC236}">
                <a16:creationId xmlns:a16="http://schemas.microsoft.com/office/drawing/2014/main" id="{42B2A7CE-01B3-1931-D243-9B6EBDAB2C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1372" y="6485742"/>
            <a:ext cx="6311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EEEFC-9CA9-432B-97BD-AB564AB7AE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7035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60569929-5B21-F390-07CC-EEAF7E17A1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2307" y="326423"/>
            <a:ext cx="11697422" cy="495300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rgbClr val="2D388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sp>
        <p:nvSpPr>
          <p:cNvPr id="5" name="Espaço Reservado para Número de Slide 7">
            <a:extLst>
              <a:ext uri="{FF2B5EF4-FFF2-40B4-BE49-F238E27FC236}">
                <a16:creationId xmlns:a16="http://schemas.microsoft.com/office/drawing/2014/main" id="{A2FAF533-7093-CF45-C7B4-342AE1E665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1372" y="6485742"/>
            <a:ext cx="6311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EEEFC-9CA9-432B-97BD-AB564AB7AE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6518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9EEDD5A-80F8-08E4-7AC6-63F0B1040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8B068D6-D0F6-C140-E340-1B6104AD9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50B018D-8A63-D881-222C-30DC886A15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92B5573-4594-285C-5C1A-35D40F61F1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8" name="Espaço Reservado para Número de Slide 7">
            <a:extLst>
              <a:ext uri="{FF2B5EF4-FFF2-40B4-BE49-F238E27FC236}">
                <a16:creationId xmlns:a16="http://schemas.microsoft.com/office/drawing/2014/main" id="{262BF5DA-8CFF-DF0A-CA28-0B859262C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EEEFC-9CA9-432B-97BD-AB564AB7AE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1628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5" r:id="rId5"/>
    <p:sldLayoutId id="2147483704" r:id="rId6"/>
    <p:sldLayoutId id="2147483706" r:id="rId7"/>
    <p:sldLayoutId id="2147483698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684E9E7-1ACB-C7D6-C996-B8BFE426BF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2BD83390-9DE5-3E49-C159-D46183BAFE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6AC968B8-F8ED-0033-72B5-9DF84CD117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EED69167-CC08-9B4B-FF0B-7C2E3BD818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D04AF54D-F1DB-3EC2-52B5-8CD3B93092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ubtítulo 3">
            <a:extLst>
              <a:ext uri="{FF2B5EF4-FFF2-40B4-BE49-F238E27FC236}">
                <a16:creationId xmlns:a16="http://schemas.microsoft.com/office/drawing/2014/main" id="{400EE4A7-EF86-8939-9B17-6EB5119B45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4179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AEBB9896-3C2D-A708-5799-BE857966AB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8" name="Subtítulo 7">
            <a:extLst>
              <a:ext uri="{FF2B5EF4-FFF2-40B4-BE49-F238E27FC236}">
                <a16:creationId xmlns:a16="http://schemas.microsoft.com/office/drawing/2014/main" id="{BE2D48AD-3C78-1F44-5C5A-A0DF2CB229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6B39FE2-BB34-5D18-8B67-1436B96C4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1372" y="6485742"/>
            <a:ext cx="631166" cy="365125"/>
          </a:xfrm>
        </p:spPr>
        <p:txBody>
          <a:bodyPr/>
          <a:lstStyle/>
          <a:p>
            <a:fld id="{0F7EEEFC-9CA9-432B-97BD-AB564AB7AE23}" type="slidenum">
              <a:rPr lang="pt-BR" smtClean="0"/>
              <a:pPr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99156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F2FD38FD-6005-C2A6-EBFC-F4209F5544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9741D77-1392-C9F5-9C0D-4E534E0C87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1372" y="6485742"/>
            <a:ext cx="631166" cy="365125"/>
          </a:xfrm>
        </p:spPr>
        <p:txBody>
          <a:bodyPr/>
          <a:lstStyle/>
          <a:p>
            <a:fld id="{0F7EEEFC-9CA9-432B-97BD-AB564AB7AE23}" type="slidenum">
              <a:rPr lang="pt-BR" smtClean="0"/>
              <a:pPr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4958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Texto 9">
            <a:extLst>
              <a:ext uri="{FF2B5EF4-FFF2-40B4-BE49-F238E27FC236}">
                <a16:creationId xmlns:a16="http://schemas.microsoft.com/office/drawing/2014/main" id="{EFAB9233-5128-4D20-9324-54F29230FC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08AB16B5-CC87-BDF8-B5DB-F712A7AF32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ubtítulo 8">
            <a:extLst>
              <a:ext uri="{FF2B5EF4-FFF2-40B4-BE49-F238E27FC236}">
                <a16:creationId xmlns:a16="http://schemas.microsoft.com/office/drawing/2014/main" id="{6F16C899-DB8F-BD57-383A-CC826D1E33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7EC5E9D-4F66-8740-8C42-1FA979DB82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1372" y="6485742"/>
            <a:ext cx="631166" cy="365125"/>
          </a:xfrm>
        </p:spPr>
        <p:txBody>
          <a:bodyPr/>
          <a:lstStyle/>
          <a:p>
            <a:fld id="{0F7EEEFC-9CA9-432B-97BD-AB564AB7AE23}" type="slidenum">
              <a:rPr lang="pt-BR" smtClean="0"/>
              <a:pPr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48487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10650D0C-8FD9-B196-D257-AD05BCF00C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7E5941D-2F46-B1A7-BE19-A979B6F10B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1372" y="6485742"/>
            <a:ext cx="631166" cy="365125"/>
          </a:xfrm>
        </p:spPr>
        <p:txBody>
          <a:bodyPr/>
          <a:lstStyle/>
          <a:p>
            <a:fld id="{0F7EEEFC-9CA9-432B-97BD-AB564AB7AE23}" type="slidenum">
              <a:rPr lang="pt-BR" smtClean="0"/>
              <a:pPr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4242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9B5A2081-B1B5-2EAE-1DC0-814ADEC54A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759FF5D-CADD-0F8D-3C21-5C3A6D2046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1372" y="6485742"/>
            <a:ext cx="631166" cy="365125"/>
          </a:xfrm>
        </p:spPr>
        <p:txBody>
          <a:bodyPr/>
          <a:lstStyle/>
          <a:p>
            <a:fld id="{0F7EEEFC-9CA9-432B-97BD-AB564AB7AE23}" type="slidenum">
              <a:rPr lang="pt-BR" smtClean="0"/>
              <a:pPr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9444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9125B6BD-2F2E-96A5-2366-B0039BFDECA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4ABC747-EC0C-EF52-637D-E0D505686F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F7EEEFC-9CA9-432B-97BD-AB564AB7AE23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5410661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</TotalTime>
  <Words>6</Words>
  <Application>Microsoft Office PowerPoint</Application>
  <PresentationFormat>Widescreen</PresentationFormat>
  <Paragraphs>6</Paragraphs>
  <Slides>7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Tahoma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Ana Paula Parra Gonsales Massi</dc:creator>
  <cp:lastModifiedBy>Ana Paula Parra Gonsales Massi</cp:lastModifiedBy>
  <cp:revision>19</cp:revision>
  <dcterms:created xsi:type="dcterms:W3CDTF">2023-12-27T13:39:48Z</dcterms:created>
  <dcterms:modified xsi:type="dcterms:W3CDTF">2024-01-05T13:48:34Z</dcterms:modified>
</cp:coreProperties>
</file>