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5" r:id="rId2"/>
    <p:sldId id="268" r:id="rId3"/>
    <p:sldId id="266" r:id="rId4"/>
    <p:sldId id="269" r:id="rId5"/>
    <p:sldId id="267" r:id="rId6"/>
    <p:sldId id="270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884"/>
    <a:srgbClr val="EE2E60"/>
    <a:srgbClr val="58595B"/>
    <a:srgbClr val="F58221"/>
    <a:srgbClr val="FFFFFF"/>
    <a:srgbClr val="BCE4E5"/>
    <a:srgbClr val="84A6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CA266-5A09-498A-9A9F-7D4673942112}" type="datetimeFigureOut">
              <a:rPr lang="pt-BR" smtClean="0"/>
              <a:t>05/01/2024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B053B2-5CB9-43DD-B55B-20651D48C96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0653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E483259-EE58-F5C3-DFB3-9E50FB28E2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6EAD9B1A-D2FF-EDE1-D7FD-D139D6447A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6596" y="928211"/>
            <a:ext cx="6718382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EE2E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9622BEEB-52FA-40FA-365C-31C4B49C1F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6596" y="2703471"/>
            <a:ext cx="6718382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19" name="Espaço Reservado para Texto 18">
            <a:extLst>
              <a:ext uri="{FF2B5EF4-FFF2-40B4-BE49-F238E27FC236}">
                <a16:creationId xmlns:a16="http://schemas.microsoft.com/office/drawing/2014/main" id="{EB5C8284-F77E-0CA7-890D-0CDAB3F499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69020" y="5013162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unidade que apresenta o tema</a:t>
            </a:r>
          </a:p>
        </p:txBody>
      </p:sp>
      <p:sp>
        <p:nvSpPr>
          <p:cNvPr id="20" name="Espaço Reservado para Texto 18">
            <a:extLst>
              <a:ext uri="{FF2B5EF4-FFF2-40B4-BE49-F238E27FC236}">
                <a16:creationId xmlns:a16="http://schemas.microsoft.com/office/drawing/2014/main" id="{518A7B87-3736-FB73-AEFF-273A4485A3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69020" y="5388903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o colegiado a que se destina a apresentação (CD, CF, DIREX ou Comitês)</a:t>
            </a:r>
          </a:p>
        </p:txBody>
      </p:sp>
      <p:sp>
        <p:nvSpPr>
          <p:cNvPr id="21" name="Espaço Reservado para Texto 18">
            <a:extLst>
              <a:ext uri="{FF2B5EF4-FFF2-40B4-BE49-F238E27FC236}">
                <a16:creationId xmlns:a16="http://schemas.microsoft.com/office/drawing/2014/main" id="{D8386B63-5334-E6A2-2611-A7004DD168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69020" y="5785789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se há demanda relacionada à entrega ou se é apenas reporte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4D8F5837-EA57-B1EC-F283-E355D6CB9007}"/>
              </a:ext>
            </a:extLst>
          </p:cNvPr>
          <p:cNvSpPr/>
          <p:nvPr userDrawn="1"/>
        </p:nvSpPr>
        <p:spPr>
          <a:xfrm>
            <a:off x="1171062" y="4994690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UNIDADE: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E2908D80-1646-1091-DEF6-1A4D448D222C}"/>
              </a:ext>
            </a:extLst>
          </p:cNvPr>
          <p:cNvSpPr/>
          <p:nvPr userDrawn="1"/>
        </p:nvSpPr>
        <p:spPr>
          <a:xfrm>
            <a:off x="1171062" y="5370431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COLEGIADO: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90A46F3A-CF49-446D-3AC5-4DA47C8852EF}"/>
              </a:ext>
            </a:extLst>
          </p:cNvPr>
          <p:cNvSpPr/>
          <p:nvPr userDrawn="1"/>
        </p:nvSpPr>
        <p:spPr>
          <a:xfrm>
            <a:off x="1171062" y="5767317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DEMANDA:</a:t>
            </a:r>
          </a:p>
        </p:txBody>
      </p:sp>
      <p:sp>
        <p:nvSpPr>
          <p:cNvPr id="25" name="Espaço Reservado para Texto 21">
            <a:extLst>
              <a:ext uri="{FF2B5EF4-FFF2-40B4-BE49-F238E27FC236}">
                <a16:creationId xmlns:a16="http://schemas.microsoft.com/office/drawing/2014/main" id="{1128E8BA-26D0-5514-CB51-67FCE79591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84976" y="6507896"/>
            <a:ext cx="2340002" cy="223838"/>
          </a:xfrm>
        </p:spPr>
        <p:txBody>
          <a:bodyPr>
            <a:noAutofit/>
          </a:bodyPr>
          <a:lstStyle>
            <a:lvl1pPr marL="0" indent="0" algn="r">
              <a:buNone/>
              <a:defRPr sz="1100" b="1">
                <a:solidFill>
                  <a:srgbClr val="58595B"/>
                </a:solidFill>
                <a:latin typeface="+mn-lt"/>
              </a:defRPr>
            </a:lvl1pPr>
            <a:lvl2pPr>
              <a:defRPr sz="1200">
                <a:solidFill>
                  <a:srgbClr val="58595B"/>
                </a:solidFill>
              </a:defRPr>
            </a:lvl2pPr>
            <a:lvl3pPr>
              <a:defRPr sz="1200">
                <a:solidFill>
                  <a:srgbClr val="58595B"/>
                </a:solidFill>
              </a:defRPr>
            </a:lvl3pPr>
            <a:lvl4pPr>
              <a:defRPr sz="1200">
                <a:solidFill>
                  <a:srgbClr val="58595B"/>
                </a:solidFill>
              </a:defRPr>
            </a:lvl4pPr>
            <a:lvl5pPr>
              <a:defRPr sz="1200">
                <a:solidFill>
                  <a:srgbClr val="58595B"/>
                </a:solidFill>
              </a:defRPr>
            </a:lvl5pPr>
          </a:lstStyle>
          <a:p>
            <a:pPr lvl="0"/>
            <a:r>
              <a:rPr lang="pt-BR" dirty="0"/>
              <a:t>mês/ano</a:t>
            </a:r>
          </a:p>
        </p:txBody>
      </p:sp>
      <p:pic>
        <p:nvPicPr>
          <p:cNvPr id="26" name="Imagem 25" descr="Logotipo, nome da empresa&#10;&#10;Descrição gerada automaticamente">
            <a:extLst>
              <a:ext uri="{FF2B5EF4-FFF2-40B4-BE49-F238E27FC236}">
                <a16:creationId xmlns:a16="http://schemas.microsoft.com/office/drawing/2014/main" id="{EE8030E7-7853-3ECD-4FFF-63E81B8077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475" y="6117352"/>
            <a:ext cx="1758620" cy="50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115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ABB3BA4F-06D8-C258-C348-7EF0D2D02E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8406" y="142875"/>
            <a:ext cx="11869769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5859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6E1D09B-6B65-DCB1-980E-33E2E4EFFE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05"/>
            <a:ext cx="12192000" cy="685099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6DE62B01-B8C7-389C-0380-D2512F73FE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2588" y="1653740"/>
            <a:ext cx="6718382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EE2E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7" name="Subtítulo 2">
            <a:extLst>
              <a:ext uri="{FF2B5EF4-FFF2-40B4-BE49-F238E27FC236}">
                <a16:creationId xmlns:a16="http://schemas.microsoft.com/office/drawing/2014/main" id="{677E4586-7129-1C39-58F5-748DA9F9E5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2588" y="3429000"/>
            <a:ext cx="6718382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87B0570F-B70D-10AE-20B7-6B0846A378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5029" t="55312"/>
          <a:stretch/>
        </p:blipFill>
        <p:spPr>
          <a:xfrm flipH="1">
            <a:off x="-3" y="4951562"/>
            <a:ext cx="1846056" cy="1902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m 10" descr="Logotipo, nome da empresa&#10;&#10;Descrição gerada automaticamente">
            <a:extLst>
              <a:ext uri="{FF2B5EF4-FFF2-40B4-BE49-F238E27FC236}">
                <a16:creationId xmlns:a16="http://schemas.microsoft.com/office/drawing/2014/main" id="{F272DE99-0D94-C191-4D0B-1D1B17A605E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880" y="142875"/>
            <a:ext cx="1758620" cy="502463"/>
          </a:xfrm>
          <a:prstGeom prst="rect">
            <a:avLst/>
          </a:prstGeom>
        </p:spPr>
      </p:pic>
      <p:sp>
        <p:nvSpPr>
          <p:cNvPr id="2" name="Espaço Reservado para Número de Slide 5">
            <a:extLst>
              <a:ext uri="{FF2B5EF4-FFF2-40B4-BE49-F238E27FC236}">
                <a16:creationId xmlns:a16="http://schemas.microsoft.com/office/drawing/2014/main" id="{90C5F3BD-D880-CACD-BD61-F24BC96DE5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1515" y="6489370"/>
            <a:ext cx="596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799FB1B-C842-42AF-B8CB-222026CE40AA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3682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ABB3BA4F-06D8-C258-C348-7EF0D2D02E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8406" y="142875"/>
            <a:ext cx="11869769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5859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922D532-B895-9A6F-97C2-62C4FAFC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97917"/>
          <a:stretch/>
        </p:blipFill>
        <p:spPr>
          <a:xfrm>
            <a:off x="0" y="6715125"/>
            <a:ext cx="12192000" cy="14287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3DE7D152-1863-F038-D723-32F23A9CF2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5029" t="55312"/>
          <a:stretch/>
        </p:blipFill>
        <p:spPr>
          <a:xfrm rot="10800000" flipH="1">
            <a:off x="10345944" y="0"/>
            <a:ext cx="1846056" cy="1902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Espaço Reservado para Número de Slide 5">
            <a:extLst>
              <a:ext uri="{FF2B5EF4-FFF2-40B4-BE49-F238E27FC236}">
                <a16:creationId xmlns:a16="http://schemas.microsoft.com/office/drawing/2014/main" id="{3690D67C-7EC1-63B1-4DB9-F4AC06571E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1515" y="6489370"/>
            <a:ext cx="596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9991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3339783B-3F44-30F2-F382-7C8AAE0D5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6321" t="24869"/>
          <a:stretch/>
        </p:blipFill>
        <p:spPr>
          <a:xfrm rot="10800000">
            <a:off x="0" y="0"/>
            <a:ext cx="7088072" cy="6858000"/>
          </a:xfrm>
          <a:prstGeom prst="rect">
            <a:avLst/>
          </a:prstGeom>
        </p:spPr>
      </p:pic>
      <p:sp>
        <p:nvSpPr>
          <p:cNvPr id="23" name="Título 1">
            <a:extLst>
              <a:ext uri="{FF2B5EF4-FFF2-40B4-BE49-F238E27FC236}">
                <a16:creationId xmlns:a16="http://schemas.microsoft.com/office/drawing/2014/main" id="{A3408E85-A8C3-9FFE-A4FF-96FB26239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1119" y="957807"/>
            <a:ext cx="6718382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EE2E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24" name="Subtítulo 2">
            <a:extLst>
              <a:ext uri="{FF2B5EF4-FFF2-40B4-BE49-F238E27FC236}">
                <a16:creationId xmlns:a16="http://schemas.microsoft.com/office/drawing/2014/main" id="{5BDECE25-8946-66F3-BEDD-92D897A4A6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1119" y="2733067"/>
            <a:ext cx="6718382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18" name="Espaço Reservado para Texto 18">
            <a:extLst>
              <a:ext uri="{FF2B5EF4-FFF2-40B4-BE49-F238E27FC236}">
                <a16:creationId xmlns:a16="http://schemas.microsoft.com/office/drawing/2014/main" id="{1793ACC7-497E-7609-56A7-2A99EE6900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43543" y="4952922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unidade que apresenta o tema</a:t>
            </a:r>
          </a:p>
        </p:txBody>
      </p:sp>
      <p:sp>
        <p:nvSpPr>
          <p:cNvPr id="19" name="Espaço Reservado para Texto 18">
            <a:extLst>
              <a:ext uri="{FF2B5EF4-FFF2-40B4-BE49-F238E27FC236}">
                <a16:creationId xmlns:a16="http://schemas.microsoft.com/office/drawing/2014/main" id="{2268742D-B73D-232B-E899-8EB1C7BB83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43543" y="5328663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o colegiado a que se destina a apresentação (CD, CF, DIREX ou Comitês)</a:t>
            </a:r>
          </a:p>
        </p:txBody>
      </p:sp>
      <p:sp>
        <p:nvSpPr>
          <p:cNvPr id="20" name="Espaço Reservado para Texto 18">
            <a:extLst>
              <a:ext uri="{FF2B5EF4-FFF2-40B4-BE49-F238E27FC236}">
                <a16:creationId xmlns:a16="http://schemas.microsoft.com/office/drawing/2014/main" id="{89CFAA3E-EC88-88BB-A6D4-03DAD11C49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43543" y="5725549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se há demanda relacionada à entrega ou se é apenas reporte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547CBA49-1A77-DDA0-04F0-4D5DB1E9F92D}"/>
              </a:ext>
            </a:extLst>
          </p:cNvPr>
          <p:cNvSpPr/>
          <p:nvPr userDrawn="1"/>
        </p:nvSpPr>
        <p:spPr>
          <a:xfrm>
            <a:off x="3645585" y="4934450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UNIDADE: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22B9EE34-E4E0-8DD6-EEDC-812BF0E118D7}"/>
              </a:ext>
            </a:extLst>
          </p:cNvPr>
          <p:cNvSpPr/>
          <p:nvPr userDrawn="1"/>
        </p:nvSpPr>
        <p:spPr>
          <a:xfrm>
            <a:off x="3645585" y="5310191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COLEGIADO:</a:t>
            </a: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7C0B2715-6F28-2D45-C160-37B0E605E600}"/>
              </a:ext>
            </a:extLst>
          </p:cNvPr>
          <p:cNvSpPr/>
          <p:nvPr userDrawn="1"/>
        </p:nvSpPr>
        <p:spPr>
          <a:xfrm>
            <a:off x="3645585" y="5707077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DEMANDA:</a:t>
            </a:r>
          </a:p>
        </p:txBody>
      </p:sp>
      <p:sp>
        <p:nvSpPr>
          <p:cNvPr id="35" name="Espaço Reservado para Texto 21">
            <a:extLst>
              <a:ext uri="{FF2B5EF4-FFF2-40B4-BE49-F238E27FC236}">
                <a16:creationId xmlns:a16="http://schemas.microsoft.com/office/drawing/2014/main" id="{CEF0F72D-0BE4-58F0-0F42-7EBC0ED8F0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59499" y="6447656"/>
            <a:ext cx="2340002" cy="223838"/>
          </a:xfrm>
        </p:spPr>
        <p:txBody>
          <a:bodyPr>
            <a:noAutofit/>
          </a:bodyPr>
          <a:lstStyle>
            <a:lvl1pPr marL="0" indent="0" algn="r">
              <a:buNone/>
              <a:defRPr sz="1100" b="1">
                <a:solidFill>
                  <a:srgbClr val="58595B"/>
                </a:solidFill>
                <a:latin typeface="+mn-lt"/>
              </a:defRPr>
            </a:lvl1pPr>
            <a:lvl2pPr>
              <a:defRPr sz="1200">
                <a:solidFill>
                  <a:srgbClr val="58595B"/>
                </a:solidFill>
              </a:defRPr>
            </a:lvl2pPr>
            <a:lvl3pPr>
              <a:defRPr sz="1200">
                <a:solidFill>
                  <a:srgbClr val="58595B"/>
                </a:solidFill>
              </a:defRPr>
            </a:lvl3pPr>
            <a:lvl4pPr>
              <a:defRPr sz="1200">
                <a:solidFill>
                  <a:srgbClr val="58595B"/>
                </a:solidFill>
              </a:defRPr>
            </a:lvl4pPr>
            <a:lvl5pPr>
              <a:defRPr sz="1200">
                <a:solidFill>
                  <a:srgbClr val="58595B"/>
                </a:solidFill>
              </a:defRPr>
            </a:lvl5pPr>
          </a:lstStyle>
          <a:p>
            <a:pPr lvl="0"/>
            <a:r>
              <a:rPr lang="pt-BR" dirty="0"/>
              <a:t>mês/ano</a:t>
            </a:r>
          </a:p>
        </p:txBody>
      </p:sp>
      <p:pic>
        <p:nvPicPr>
          <p:cNvPr id="36" name="Imagem 35" descr="Logotipo, nome da empresa&#10;&#10;Descrição gerada automaticamente">
            <a:extLst>
              <a:ext uri="{FF2B5EF4-FFF2-40B4-BE49-F238E27FC236}">
                <a16:creationId xmlns:a16="http://schemas.microsoft.com/office/drawing/2014/main" id="{B31C0A34-1BF1-4883-650B-0AD715E080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191" y="186506"/>
            <a:ext cx="1758620" cy="50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16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AA49F16-0E5E-9497-A2DE-694DC4A245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6321" t="24869"/>
          <a:stretch/>
        </p:blipFill>
        <p:spPr>
          <a:xfrm>
            <a:off x="5103928" y="0"/>
            <a:ext cx="7088072" cy="6858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BC475D6D-C9A1-39F9-97BE-558E6B77CA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8113" y="1196540"/>
            <a:ext cx="6718382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EE2E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207FAE45-BBAE-85F0-E4A4-4D67A58E8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08113" y="2971800"/>
            <a:ext cx="6718382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incluir data base/ período se houver</a:t>
            </a:r>
          </a:p>
        </p:txBody>
      </p:sp>
      <p:pic>
        <p:nvPicPr>
          <p:cNvPr id="8" name="Imagem 7" descr="Logotipo, nome da empresa&#10;&#10;Descrição gerada automaticamente">
            <a:extLst>
              <a:ext uri="{FF2B5EF4-FFF2-40B4-BE49-F238E27FC236}">
                <a16:creationId xmlns:a16="http://schemas.microsoft.com/office/drawing/2014/main" id="{F4FA2894-3F67-69E7-5EC5-67B45B1767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0" y="238899"/>
            <a:ext cx="1758620" cy="502463"/>
          </a:xfrm>
          <a:prstGeom prst="rect">
            <a:avLst/>
          </a:prstGeom>
        </p:spPr>
      </p:pic>
      <p:sp>
        <p:nvSpPr>
          <p:cNvPr id="2" name="Espaço Reservado para Número de Slide 5">
            <a:extLst>
              <a:ext uri="{FF2B5EF4-FFF2-40B4-BE49-F238E27FC236}">
                <a16:creationId xmlns:a16="http://schemas.microsoft.com/office/drawing/2014/main" id="{8F8EACF9-5953-65E4-81E6-1A178C92EE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1515" y="6489370"/>
            <a:ext cx="596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799FB1B-C842-42AF-B8CB-222026CE40AA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628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ABB3BA4F-06D8-C258-C348-7EF0D2D02E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8406" y="142875"/>
            <a:ext cx="11869769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5859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922D532-B895-9A6F-97C2-62C4FAFC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97917"/>
          <a:stretch/>
        </p:blipFill>
        <p:spPr>
          <a:xfrm>
            <a:off x="0" y="0"/>
            <a:ext cx="12192000" cy="14287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3DE7D152-1863-F038-D723-32F23A9CF2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5029" t="55312"/>
          <a:stretch/>
        </p:blipFill>
        <p:spPr>
          <a:xfrm flipH="1">
            <a:off x="-3" y="4951562"/>
            <a:ext cx="1846056" cy="1902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Espaço Reservado para Número de Slide 5">
            <a:extLst>
              <a:ext uri="{FF2B5EF4-FFF2-40B4-BE49-F238E27FC236}">
                <a16:creationId xmlns:a16="http://schemas.microsoft.com/office/drawing/2014/main" id="{0CE9A621-279A-E30D-18C1-CC2ADEF31F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1515" y="6489370"/>
            <a:ext cx="596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8439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9EEDD5A-80F8-08E4-7AC6-63F0B1040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B068D6-D0F6-C140-E340-1B6104AD9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0B018D-8A63-D881-222C-30DC886A15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92B5573-4594-285C-5C1A-35D40F61F1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1E3393-CB13-E897-BC1E-0E3B1BD81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162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71" r:id="rId4"/>
    <p:sldLayoutId id="2147483654" r:id="rId5"/>
    <p:sldLayoutId id="2147483651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ADAE0E-2852-B6A5-8F6A-2703AB62BD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EBF2169-25B1-A53D-9226-1E98E6D356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5F93538-77EF-52D0-2BC4-3D75AF8454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11814D4-00C5-D3A0-1236-E3EDAE8FD3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DAF87AF1-5537-A865-240F-E2C2969B31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6C60F85B-5774-F819-446C-FCE6FA4DE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7554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33DA0A-8B57-C5CE-CFFB-137E7BE862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894D03-7337-5693-E886-B6ED542333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AE68732-8B0E-23B8-60A5-0743FBD868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C4FEE72-72D4-8670-51C7-76AB506B01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11059AD3-3ED0-3E3F-EDC4-0EA425282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D594C62A-C534-D128-7B25-A6AF317404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6376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99C4B37-0254-07D4-462F-A8AEA402A6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53C8D26-4CF7-A8C9-E7C4-0B2916FFEB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B1F725B-2430-5901-AD5B-0922858BF2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79A7BBE-A6A8-BB3F-5F57-CFD622766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458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945203-B0AE-1B57-7979-95699ED88A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08D9248-4DEA-5ACA-AC88-DECDC1872D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2606011-2509-66E9-2E66-C8F9EC34F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2092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885047FB-BB33-B597-BB14-F5683A4759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26E4AF59-09F2-1482-4B68-23D424E66E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7798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AF2CEFDE-70B1-590B-FD33-A7CBAE35D3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10F4F373-E55B-9C95-F990-6E1856DF5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06241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4</Words>
  <Application>Microsoft Office PowerPoint</Application>
  <PresentationFormat>Widescreen</PresentationFormat>
  <Paragraphs>4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Tahoma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Paula Parra Gonsales Massi</dc:creator>
  <cp:lastModifiedBy>Ana Paula Parra Gonsales Massi</cp:lastModifiedBy>
  <cp:revision>19</cp:revision>
  <dcterms:created xsi:type="dcterms:W3CDTF">2023-12-27T13:39:48Z</dcterms:created>
  <dcterms:modified xsi:type="dcterms:W3CDTF">2024-01-05T13:53:44Z</dcterms:modified>
</cp:coreProperties>
</file>