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90" r:id="rId2"/>
    <p:sldId id="293" r:id="rId3"/>
    <p:sldId id="294" r:id="rId4"/>
    <p:sldId id="295" r:id="rId5"/>
    <p:sldId id="296" r:id="rId6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D3884"/>
    <a:srgbClr val="EE2E60"/>
    <a:srgbClr val="58595B"/>
    <a:srgbClr val="F58221"/>
    <a:srgbClr val="FFFFFF"/>
    <a:srgbClr val="BCE4E5"/>
    <a:srgbClr val="84A6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3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94" y="9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297A35-B4B4-4EE1-AD3E-B7603F8361A6}" type="datetimeFigureOut">
              <a:rPr lang="pt-BR" smtClean="0"/>
              <a:t>05/01/2024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37D988-30EE-4E51-ADFC-A1E14C4E98A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072277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m 14">
            <a:extLst>
              <a:ext uri="{FF2B5EF4-FFF2-40B4-BE49-F238E27FC236}">
                <a16:creationId xmlns:a16="http://schemas.microsoft.com/office/drawing/2014/main" id="{4E61645A-A9B0-17BF-8D52-A4B519771D6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5396"/>
            <a:ext cx="12192000" cy="6847207"/>
          </a:xfrm>
          <a:prstGeom prst="rect">
            <a:avLst/>
          </a:prstGeom>
        </p:spPr>
      </p:pic>
      <p:sp>
        <p:nvSpPr>
          <p:cNvPr id="6" name="Espaço Reservado para Texto 18">
            <a:extLst>
              <a:ext uri="{FF2B5EF4-FFF2-40B4-BE49-F238E27FC236}">
                <a16:creationId xmlns:a16="http://schemas.microsoft.com/office/drawing/2014/main" id="{89F1DBEC-7920-5382-0080-4E795BA93E2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26848" y="4755134"/>
            <a:ext cx="6355958" cy="288000"/>
          </a:xfrm>
        </p:spPr>
        <p:txBody>
          <a:bodyPr lIns="36000" tIns="0" rIns="0" bIns="0" anchor="ctr">
            <a:noAutofit/>
          </a:bodyPr>
          <a:lstStyle>
            <a:lvl1pPr marL="0" indent="0">
              <a:buNone/>
              <a:defRPr sz="1400" b="0">
                <a:solidFill>
                  <a:srgbClr val="58595B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pt-BR" dirty="0"/>
              <a:t>Indicar unidade que apresenta o tema</a:t>
            </a:r>
          </a:p>
        </p:txBody>
      </p:sp>
      <p:sp>
        <p:nvSpPr>
          <p:cNvPr id="7" name="Espaço Reservado para Texto 18">
            <a:extLst>
              <a:ext uri="{FF2B5EF4-FFF2-40B4-BE49-F238E27FC236}">
                <a16:creationId xmlns:a16="http://schemas.microsoft.com/office/drawing/2014/main" id="{26005A2B-208D-BA4C-C5AC-C798E87102D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826848" y="5130875"/>
            <a:ext cx="6355958" cy="288000"/>
          </a:xfrm>
        </p:spPr>
        <p:txBody>
          <a:bodyPr lIns="36000" tIns="0" rIns="0" bIns="0" anchor="ctr">
            <a:noAutofit/>
          </a:bodyPr>
          <a:lstStyle>
            <a:lvl1pPr marL="0" indent="0">
              <a:buNone/>
              <a:defRPr sz="1400" b="0">
                <a:solidFill>
                  <a:srgbClr val="58595B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pt-BR" dirty="0"/>
              <a:t>Indicar o colegiado a que se destina a apresentação (CD, CF, DIREX ou Comitês)</a:t>
            </a:r>
          </a:p>
        </p:txBody>
      </p:sp>
      <p:sp>
        <p:nvSpPr>
          <p:cNvPr id="8" name="Espaço Reservado para Texto 18">
            <a:extLst>
              <a:ext uri="{FF2B5EF4-FFF2-40B4-BE49-F238E27FC236}">
                <a16:creationId xmlns:a16="http://schemas.microsoft.com/office/drawing/2014/main" id="{0A6B191B-3E91-7F35-D738-8BF979792B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826848" y="5527761"/>
            <a:ext cx="6355958" cy="288000"/>
          </a:xfrm>
        </p:spPr>
        <p:txBody>
          <a:bodyPr lIns="36000" tIns="0" rIns="0" bIns="0" anchor="ctr">
            <a:noAutofit/>
          </a:bodyPr>
          <a:lstStyle>
            <a:lvl1pPr marL="0" indent="0">
              <a:buNone/>
              <a:defRPr sz="1400" b="0">
                <a:solidFill>
                  <a:srgbClr val="58595B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pt-BR" dirty="0"/>
              <a:t>Indicar se há demanda relacionada à entrega ou se é apenas reporte</a:t>
            </a:r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9E2F1D3F-BF68-3C43-DE16-FDA83585708C}"/>
              </a:ext>
            </a:extLst>
          </p:cNvPr>
          <p:cNvSpPr/>
          <p:nvPr userDrawn="1"/>
        </p:nvSpPr>
        <p:spPr>
          <a:xfrm>
            <a:off x="728890" y="4736662"/>
            <a:ext cx="1013872" cy="28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r"/>
            <a:r>
              <a:rPr lang="pt-BR" sz="1400" b="1" u="sng" dirty="0">
                <a:solidFill>
                  <a:srgbClr val="58595B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rPr>
              <a:t>UNIDADE:</a:t>
            </a:r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F4262C97-4DB6-FEEC-E7F1-50F617601004}"/>
              </a:ext>
            </a:extLst>
          </p:cNvPr>
          <p:cNvSpPr/>
          <p:nvPr userDrawn="1"/>
        </p:nvSpPr>
        <p:spPr>
          <a:xfrm>
            <a:off x="524261" y="5112403"/>
            <a:ext cx="1218501" cy="28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r"/>
            <a:r>
              <a:rPr lang="pt-BR" sz="1400" b="1" u="sng" dirty="0">
                <a:solidFill>
                  <a:srgbClr val="58595B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rPr>
              <a:t>COLEGIADO:</a:t>
            </a:r>
          </a:p>
        </p:txBody>
      </p:sp>
      <p:sp>
        <p:nvSpPr>
          <p:cNvPr id="11" name="Retângulo 10">
            <a:extLst>
              <a:ext uri="{FF2B5EF4-FFF2-40B4-BE49-F238E27FC236}">
                <a16:creationId xmlns:a16="http://schemas.microsoft.com/office/drawing/2014/main" id="{58DE3B85-C37B-585D-0101-4600ADDFA214}"/>
              </a:ext>
            </a:extLst>
          </p:cNvPr>
          <p:cNvSpPr/>
          <p:nvPr userDrawn="1"/>
        </p:nvSpPr>
        <p:spPr>
          <a:xfrm>
            <a:off x="728890" y="5509289"/>
            <a:ext cx="1013872" cy="28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r"/>
            <a:r>
              <a:rPr lang="pt-BR" sz="1400" b="1" u="sng" dirty="0">
                <a:solidFill>
                  <a:srgbClr val="58595B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rPr>
              <a:t>DEMANDA:</a:t>
            </a:r>
          </a:p>
        </p:txBody>
      </p:sp>
      <p:sp>
        <p:nvSpPr>
          <p:cNvPr id="12" name="Espaço Reservado para Texto 21">
            <a:extLst>
              <a:ext uri="{FF2B5EF4-FFF2-40B4-BE49-F238E27FC236}">
                <a16:creationId xmlns:a16="http://schemas.microsoft.com/office/drawing/2014/main" id="{C79F6224-D0D9-62F7-138A-43221BB11A8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42804" y="6249868"/>
            <a:ext cx="2340002" cy="223838"/>
          </a:xfrm>
        </p:spPr>
        <p:txBody>
          <a:bodyPr>
            <a:noAutofit/>
          </a:bodyPr>
          <a:lstStyle>
            <a:lvl1pPr marL="0" indent="0" algn="r">
              <a:buNone/>
              <a:defRPr sz="1100" b="1">
                <a:solidFill>
                  <a:srgbClr val="58595B"/>
                </a:solidFill>
                <a:latin typeface="+mn-lt"/>
              </a:defRPr>
            </a:lvl1pPr>
            <a:lvl2pPr>
              <a:defRPr sz="1200">
                <a:solidFill>
                  <a:srgbClr val="58595B"/>
                </a:solidFill>
              </a:defRPr>
            </a:lvl2pPr>
            <a:lvl3pPr>
              <a:defRPr sz="1200">
                <a:solidFill>
                  <a:srgbClr val="58595B"/>
                </a:solidFill>
              </a:defRPr>
            </a:lvl3pPr>
            <a:lvl4pPr>
              <a:defRPr sz="1200">
                <a:solidFill>
                  <a:srgbClr val="58595B"/>
                </a:solidFill>
              </a:defRPr>
            </a:lvl4pPr>
            <a:lvl5pPr>
              <a:defRPr sz="1200">
                <a:solidFill>
                  <a:srgbClr val="58595B"/>
                </a:solidFill>
              </a:defRPr>
            </a:lvl5pPr>
          </a:lstStyle>
          <a:p>
            <a:pPr lvl="0"/>
            <a:r>
              <a:rPr lang="pt-BR" dirty="0"/>
              <a:t>mês/ano</a:t>
            </a:r>
          </a:p>
        </p:txBody>
      </p:sp>
      <p:sp>
        <p:nvSpPr>
          <p:cNvPr id="13" name="Título 1">
            <a:extLst>
              <a:ext uri="{FF2B5EF4-FFF2-40B4-BE49-F238E27FC236}">
                <a16:creationId xmlns:a16="http://schemas.microsoft.com/office/drawing/2014/main" id="{4897567C-FD1C-1842-1484-4983594F08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7009" y="651282"/>
            <a:ext cx="7366667" cy="1466296"/>
          </a:xfrm>
        </p:spPr>
        <p:txBody>
          <a:bodyPr anchor="t">
            <a:noAutofit/>
          </a:bodyPr>
          <a:lstStyle>
            <a:lvl1pPr algn="l">
              <a:defRPr sz="4000">
                <a:solidFill>
                  <a:srgbClr val="2D3884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pt-BR" dirty="0"/>
              <a:t>Clique para editar o título Mestre</a:t>
            </a:r>
          </a:p>
        </p:txBody>
      </p:sp>
      <p:sp>
        <p:nvSpPr>
          <p:cNvPr id="14" name="Subtítulo 2">
            <a:extLst>
              <a:ext uri="{FF2B5EF4-FFF2-40B4-BE49-F238E27FC236}">
                <a16:creationId xmlns:a16="http://schemas.microsoft.com/office/drawing/2014/main" id="{F2CB8F4B-ACF8-1DB9-C29A-D9CE14A9E64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47009" y="2426542"/>
            <a:ext cx="7366667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rgbClr val="F5822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 dirty="0"/>
              <a:t>Clique para incluir data base/ período se houver</a:t>
            </a:r>
          </a:p>
        </p:txBody>
      </p:sp>
      <p:pic>
        <p:nvPicPr>
          <p:cNvPr id="16" name="Imagem 15" descr="Logotipo, nome da empresa&#10;&#10;Descrição gerada automaticamente">
            <a:extLst>
              <a:ext uri="{FF2B5EF4-FFF2-40B4-BE49-F238E27FC236}">
                <a16:creationId xmlns:a16="http://schemas.microsoft.com/office/drawing/2014/main" id="{8905ED09-D321-FFCB-5450-F6460B380EA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5080" y="6110555"/>
            <a:ext cx="1758620" cy="502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2073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2B4F55DC-05DB-F8EF-ACBE-886488B3252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9202" y="228153"/>
            <a:ext cx="11793596" cy="6401693"/>
          </a:xfrm>
          <a:prstGeom prst="rect">
            <a:avLst/>
          </a:prstGeom>
        </p:spPr>
      </p:pic>
      <p:sp>
        <p:nvSpPr>
          <p:cNvPr id="5" name="Título 1">
            <a:extLst>
              <a:ext uri="{FF2B5EF4-FFF2-40B4-BE49-F238E27FC236}">
                <a16:creationId xmlns:a16="http://schemas.microsoft.com/office/drawing/2014/main" id="{C3D3EC12-ABF1-39ED-F594-A6B8BE64D8B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0509" y="930682"/>
            <a:ext cx="7366667" cy="1466296"/>
          </a:xfrm>
        </p:spPr>
        <p:txBody>
          <a:bodyPr anchor="t">
            <a:noAutofit/>
          </a:bodyPr>
          <a:lstStyle>
            <a:lvl1pPr algn="l">
              <a:defRPr sz="4000">
                <a:solidFill>
                  <a:srgbClr val="2D3884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pt-BR" dirty="0"/>
              <a:t>Clique para editar o título Mestre</a:t>
            </a:r>
          </a:p>
        </p:txBody>
      </p:sp>
      <p:sp>
        <p:nvSpPr>
          <p:cNvPr id="6" name="Subtítulo 2">
            <a:extLst>
              <a:ext uri="{FF2B5EF4-FFF2-40B4-BE49-F238E27FC236}">
                <a16:creationId xmlns:a16="http://schemas.microsoft.com/office/drawing/2014/main" id="{B3846722-E778-28B8-2ED7-2BBAADCE45D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10509" y="2705942"/>
            <a:ext cx="7366667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rgbClr val="F5822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 dirty="0"/>
              <a:t>Clique para incluir data base/ período se houver</a:t>
            </a:r>
          </a:p>
        </p:txBody>
      </p:sp>
      <p:pic>
        <p:nvPicPr>
          <p:cNvPr id="8" name="Imagem 7" descr="Logotipo, nome da empresa&#10;&#10;Descrição gerada automaticamente">
            <a:extLst>
              <a:ext uri="{FF2B5EF4-FFF2-40B4-BE49-F238E27FC236}">
                <a16:creationId xmlns:a16="http://schemas.microsoft.com/office/drawing/2014/main" id="{97EA0FF4-9966-D326-0461-4B736F35E04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3580" y="5657850"/>
            <a:ext cx="1758620" cy="502463"/>
          </a:xfrm>
          <a:prstGeom prst="rect">
            <a:avLst/>
          </a:prstGeom>
        </p:spPr>
      </p:pic>
      <p:sp>
        <p:nvSpPr>
          <p:cNvPr id="3" name="Espaço Reservado para Número de Slide 5">
            <a:extLst>
              <a:ext uri="{FF2B5EF4-FFF2-40B4-BE49-F238E27FC236}">
                <a16:creationId xmlns:a16="http://schemas.microsoft.com/office/drawing/2014/main" id="{ED9196FC-585F-D3C0-7A7D-11AA433B86D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60036" y="6481787"/>
            <a:ext cx="51039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99FB1B-C842-42AF-B8CB-222026CE40A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200616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6AB3100F-8765-0316-AAE4-A1DDC4049DE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92952" r="2262" b="-36"/>
          <a:stretch/>
        </p:blipFill>
        <p:spPr>
          <a:xfrm>
            <a:off x="665104" y="0"/>
            <a:ext cx="11526896" cy="453423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C66E7467-0135-6DFD-81B7-0078FB9DEDE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92952" r="2262" b="-36"/>
          <a:stretch/>
        </p:blipFill>
        <p:spPr>
          <a:xfrm rot="10800000">
            <a:off x="0" y="6404576"/>
            <a:ext cx="11526896" cy="453423"/>
          </a:xfrm>
          <a:prstGeom prst="rect">
            <a:avLst/>
          </a:prstGeom>
        </p:spPr>
      </p:pic>
      <p:sp>
        <p:nvSpPr>
          <p:cNvPr id="3" name="Espaço Reservado para Texto 4">
            <a:extLst>
              <a:ext uri="{FF2B5EF4-FFF2-40B4-BE49-F238E27FC236}">
                <a16:creationId xmlns:a16="http://schemas.microsoft.com/office/drawing/2014/main" id="{D215A5A8-66EF-E9E5-2E7E-8AB8D6B8B32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62307" y="326423"/>
            <a:ext cx="11697422" cy="495300"/>
          </a:xfrm>
        </p:spPr>
        <p:txBody>
          <a:bodyPr>
            <a:noAutofit/>
          </a:bodyPr>
          <a:lstStyle>
            <a:lvl1pPr marL="0" indent="0">
              <a:buNone/>
              <a:defRPr sz="2800">
                <a:solidFill>
                  <a:srgbClr val="2D3884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2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sz="2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sz="2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sz="2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pt-BR" dirty="0"/>
              <a:t>Clique para editar os estilos de texto Mestres</a:t>
            </a:r>
          </a:p>
        </p:txBody>
      </p:sp>
      <p:sp>
        <p:nvSpPr>
          <p:cNvPr id="2" name="Espaço Reservado para Número de Slide 5">
            <a:extLst>
              <a:ext uri="{FF2B5EF4-FFF2-40B4-BE49-F238E27FC236}">
                <a16:creationId xmlns:a16="http://schemas.microsoft.com/office/drawing/2014/main" id="{CA8C16C1-5ACD-33A8-51F1-A4AA41E3214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60036" y="6481787"/>
            <a:ext cx="51039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99FB1B-C842-42AF-B8CB-222026CE40A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620663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36C86EA5-3A18-B1C1-DD2E-C841EC3FFF3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29343" b="4689"/>
          <a:stretch/>
        </p:blipFill>
        <p:spPr>
          <a:xfrm>
            <a:off x="0" y="1"/>
            <a:ext cx="12192000" cy="6852604"/>
          </a:xfrm>
          <a:prstGeom prst="rect">
            <a:avLst/>
          </a:prstGeom>
        </p:spPr>
      </p:pic>
      <p:sp>
        <p:nvSpPr>
          <p:cNvPr id="3" name="Espaço Reservado para Texto 4">
            <a:extLst>
              <a:ext uri="{FF2B5EF4-FFF2-40B4-BE49-F238E27FC236}">
                <a16:creationId xmlns:a16="http://schemas.microsoft.com/office/drawing/2014/main" id="{7A86C872-C0C7-B78C-2E08-D9C4D51E596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62307" y="326423"/>
            <a:ext cx="11697422" cy="495300"/>
          </a:xfrm>
        </p:spPr>
        <p:txBody>
          <a:bodyPr>
            <a:noAutofit/>
          </a:bodyPr>
          <a:lstStyle>
            <a:lvl1pPr marL="0" indent="0">
              <a:buNone/>
              <a:defRPr sz="2800">
                <a:solidFill>
                  <a:srgbClr val="2D3884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2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sz="2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sz="2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sz="2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pt-BR" dirty="0"/>
              <a:t>Clique para editar os estilos de texto Mestres</a:t>
            </a:r>
          </a:p>
        </p:txBody>
      </p:sp>
      <p:sp>
        <p:nvSpPr>
          <p:cNvPr id="2" name="Espaço Reservado para Número de Slide 5">
            <a:extLst>
              <a:ext uri="{FF2B5EF4-FFF2-40B4-BE49-F238E27FC236}">
                <a16:creationId xmlns:a16="http://schemas.microsoft.com/office/drawing/2014/main" id="{B0981C95-BC32-6833-3C6B-D9B9A506B30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60036" y="6481787"/>
            <a:ext cx="51039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99FB1B-C842-42AF-B8CB-222026CE40A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5142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C2C2366B-632C-97DB-694E-ED70CE05B2A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4937" t="92952" r="2261" b="-36"/>
          <a:stretch/>
        </p:blipFill>
        <p:spPr>
          <a:xfrm flipH="1">
            <a:off x="0" y="647700"/>
            <a:ext cx="12200717" cy="2866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Espaço Reservado para Texto 4">
            <a:extLst>
              <a:ext uri="{FF2B5EF4-FFF2-40B4-BE49-F238E27FC236}">
                <a16:creationId xmlns:a16="http://schemas.microsoft.com/office/drawing/2014/main" id="{60569929-5B21-F390-07CC-EEAF7E17A13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62307" y="326423"/>
            <a:ext cx="11697422" cy="495300"/>
          </a:xfrm>
        </p:spPr>
        <p:txBody>
          <a:bodyPr>
            <a:noAutofit/>
          </a:bodyPr>
          <a:lstStyle>
            <a:lvl1pPr marL="0" indent="0">
              <a:buNone/>
              <a:defRPr sz="2800">
                <a:solidFill>
                  <a:srgbClr val="2D3884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2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sz="2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sz="2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sz="2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pt-BR" dirty="0"/>
              <a:t>Clique para editar os estilos de texto Mestres</a:t>
            </a:r>
          </a:p>
        </p:txBody>
      </p:sp>
      <p:sp>
        <p:nvSpPr>
          <p:cNvPr id="2" name="Espaço Reservado para Número de Slide 5">
            <a:extLst>
              <a:ext uri="{FF2B5EF4-FFF2-40B4-BE49-F238E27FC236}">
                <a16:creationId xmlns:a16="http://schemas.microsoft.com/office/drawing/2014/main" id="{A61AAFF5-460E-42CB-CA70-00B56C86E1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60036" y="6481787"/>
            <a:ext cx="51039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99FB1B-C842-42AF-B8CB-222026CE40A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571368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29EEDD5A-80F8-08E4-7AC6-63F0B1040D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78B068D6-D0F6-C140-E340-1B6104AD9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50B018D-8A63-D881-222C-30DC886A150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292B5573-4594-285C-5C1A-35D40F61F1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BE1E3393-CB13-E897-BC1E-0E3B1BD81E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99FB1B-C842-42AF-B8CB-222026CE40A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716285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408C22C2-AE0B-4140-5981-3E0505FF5EC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BE9B47D3-8DCD-72D8-E170-46709120A94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Texto 5">
            <a:extLst>
              <a:ext uri="{FF2B5EF4-FFF2-40B4-BE49-F238E27FC236}">
                <a16:creationId xmlns:a16="http://schemas.microsoft.com/office/drawing/2014/main" id="{921FD76C-9A56-8378-364D-8F0673CC2BA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Texto 6">
            <a:extLst>
              <a:ext uri="{FF2B5EF4-FFF2-40B4-BE49-F238E27FC236}">
                <a16:creationId xmlns:a16="http://schemas.microsoft.com/office/drawing/2014/main" id="{82BC3B13-1573-2AB6-2B54-E55CACAFC06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1BE2ECC4-320A-DDA0-D750-17A401A0CB1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31A48792-B15B-BD02-350F-6855BF67F40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244743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577E612-B8A2-6A62-413A-6E89761FBFE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0D9CB918-2AC1-9F74-66FE-E7C449DADE9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1CCA5EAE-58A6-7CF5-200F-84B4EB137DE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799FB1B-C842-42AF-B8CB-222026CE40AA}" type="slidenum">
              <a:rPr lang="pt-BR" smtClean="0"/>
              <a:t>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420272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exto 1">
            <a:extLst>
              <a:ext uri="{FF2B5EF4-FFF2-40B4-BE49-F238E27FC236}">
                <a16:creationId xmlns:a16="http://schemas.microsoft.com/office/drawing/2014/main" id="{9789238F-E645-CF94-D292-D354DADAC44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Número de Slide 2">
            <a:extLst>
              <a:ext uri="{FF2B5EF4-FFF2-40B4-BE49-F238E27FC236}">
                <a16:creationId xmlns:a16="http://schemas.microsoft.com/office/drawing/2014/main" id="{0A12AE8A-DCE8-5B4A-4827-DC7DE6BA242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799FB1B-C842-42AF-B8CB-222026CE40AA}" type="slidenum">
              <a:rPr lang="pt-BR" smtClean="0"/>
              <a:t>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825282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exto 1">
            <a:extLst>
              <a:ext uri="{FF2B5EF4-FFF2-40B4-BE49-F238E27FC236}">
                <a16:creationId xmlns:a16="http://schemas.microsoft.com/office/drawing/2014/main" id="{1820FB34-24CC-562B-0B30-C8DF17C6434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Número de Slide 2">
            <a:extLst>
              <a:ext uri="{FF2B5EF4-FFF2-40B4-BE49-F238E27FC236}">
                <a16:creationId xmlns:a16="http://schemas.microsoft.com/office/drawing/2014/main" id="{FC684BE0-8224-A764-97D2-CCF045DEB5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799FB1B-C842-42AF-B8CB-222026CE40AA}" type="slidenum">
              <a:rPr lang="pt-BR" smtClean="0"/>
              <a:t>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401813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exto 1">
            <a:extLst>
              <a:ext uri="{FF2B5EF4-FFF2-40B4-BE49-F238E27FC236}">
                <a16:creationId xmlns:a16="http://schemas.microsoft.com/office/drawing/2014/main" id="{CC549F8A-6265-F0CA-72E0-FC2E116AB1D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Número de Slide 2">
            <a:extLst>
              <a:ext uri="{FF2B5EF4-FFF2-40B4-BE49-F238E27FC236}">
                <a16:creationId xmlns:a16="http://schemas.microsoft.com/office/drawing/2014/main" id="{725990AC-DBB4-29C4-97A8-6D00D18109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799FB1B-C842-42AF-B8CB-222026CE40AA}" type="slidenum">
              <a:rPr lang="pt-BR" smtClean="0"/>
              <a:t>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7273895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555</TotalTime>
  <Words>4</Words>
  <Application>Microsoft Office PowerPoint</Application>
  <PresentationFormat>Widescreen</PresentationFormat>
  <Paragraphs>4</Paragraphs>
  <Slides>5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Tahoma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Ana Paula Parra Gonsales Massi</dc:creator>
  <cp:lastModifiedBy>Ana Paula Parra Gonsales Massi</cp:lastModifiedBy>
  <cp:revision>19</cp:revision>
  <dcterms:created xsi:type="dcterms:W3CDTF">2023-12-27T13:39:48Z</dcterms:created>
  <dcterms:modified xsi:type="dcterms:W3CDTF">2024-01-05T13:50:10Z</dcterms:modified>
</cp:coreProperties>
</file>