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24382413" cy="13716000"/>
  <p:notesSz cx="6858000" cy="9144000"/>
  <p:defaultTextStyle>
    <a:defPPr>
      <a:defRPr lang="en-US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884"/>
    <a:srgbClr val="EC305C"/>
    <a:srgbClr val="58585B"/>
    <a:srgbClr val="ED7D31"/>
    <a:srgbClr val="F158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8328"/>
    <p:restoredTop sz="94641"/>
  </p:normalViewPr>
  <p:slideViewPr>
    <p:cSldViewPr snapToGrid="0" snapToObjects="1">
      <p:cViewPr varScale="1">
        <p:scale>
          <a:sx n="52" d="100"/>
          <a:sy n="52" d="100"/>
        </p:scale>
        <p:origin x="12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06249999999998"/>
          <c:y val="0.15178788436344201"/>
          <c:w val="0.40937512303149598"/>
          <c:h val="0.61406264677272104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2D388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ED-F043-B131-A7BBF7403CC4}"/>
              </c:ext>
            </c:extLst>
          </c:dPt>
          <c:dPt>
            <c:idx val="1"/>
            <c:bubble3D val="0"/>
            <c:spPr>
              <a:solidFill>
                <a:srgbClr val="EC30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ED-F043-B131-A7BBF7403CC4}"/>
              </c:ext>
            </c:extLst>
          </c:dPt>
          <c:dPt>
            <c:idx val="2"/>
            <c:bubble3D val="0"/>
            <c:spPr>
              <a:solidFill>
                <a:srgbClr val="58585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ED-F043-B131-A7BBF7403CC4}"/>
              </c:ext>
            </c:extLst>
          </c:dPt>
          <c:dLbls>
            <c:dLbl>
              <c:idx val="0"/>
              <c:layout>
                <c:manualLayout>
                  <c:x val="7.9492566818991722E-2"/>
                  <c:y val="-0.138498448087291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452550032278889"/>
                      <c:h val="0.10216243562283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7ED-F043-B131-A7BBF7403CC4}"/>
                </c:ext>
              </c:extLst>
            </c:dLbl>
            <c:dLbl>
              <c:idx val="1"/>
              <c:layout>
                <c:manualLayout>
                  <c:x val="0.24479254173848211"/>
                  <c:y val="2.5385268014428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7ED-F043-B131-A7BBF7403CC4}"/>
                </c:ext>
              </c:extLst>
            </c:dLbl>
            <c:dLbl>
              <c:idx val="2"/>
              <c:layout>
                <c:manualLayout>
                  <c:x val="-0.14040012776144328"/>
                  <c:y val="4.4325286599714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7ED-F043-B131-A7BBF7403CC4}"/>
                </c:ext>
              </c:extLst>
            </c:dLbl>
            <c:dLbl>
              <c:idx val="3"/>
              <c:layout>
                <c:manualLayout>
                  <c:x val="6.3166830708661402E-3"/>
                  <c:y val="4.29441410590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ED-F043-B131-A7BBF7403CC4}"/>
                </c:ext>
              </c:extLst>
            </c:dLbl>
            <c:dLbl>
              <c:idx val="4"/>
              <c:layout>
                <c:manualLayout>
                  <c:x val="1.64132627952755E-2"/>
                  <c:y val="-2.84092010082925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ED-F043-B131-A7BBF7403CC4}"/>
                </c:ext>
              </c:extLst>
            </c:dLbl>
            <c:dLbl>
              <c:idx val="5"/>
              <c:layout>
                <c:manualLayout>
                  <c:x val="1.34694881889763E-2"/>
                  <c:y val="5.06434516090395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ED-F043-B131-A7BBF7403CC4}"/>
                </c:ext>
              </c:extLst>
            </c:dLbl>
            <c:dLbl>
              <c:idx val="6"/>
              <c:layout>
                <c:manualLayout>
                  <c:x val="1.36909448818892E-3"/>
                  <c:y val="1.6321910905394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ED-F043-B131-A7BBF7403CC4}"/>
                </c:ext>
              </c:extLst>
            </c:dLbl>
            <c:dLbl>
              <c:idx val="7"/>
              <c:layout>
                <c:manualLayout>
                  <c:x val="3.0927657480315498E-3"/>
                  <c:y val="9.42777993185407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7ED-F043-B131-A7BBF7403CC4}"/>
                </c:ext>
              </c:extLst>
            </c:dLbl>
            <c:dLbl>
              <c:idx val="8"/>
              <c:layout>
                <c:manualLayout>
                  <c:x val="8.0682824803149002E-3"/>
                  <c:y val="9.5156244146392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ED-F043-B131-A7BBF7403CC4}"/>
                </c:ext>
              </c:extLst>
            </c:dLbl>
            <c:spPr>
              <a:noFill/>
              <a:ln w="25153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2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Executive</c:v>
                </c:pt>
                <c:pt idx="1">
                  <c:v>Professional</c:v>
                </c:pt>
                <c:pt idx="2">
                  <c:v>Operational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10</c:v>
                </c:pt>
                <c:pt idx="1">
                  <c:v>16.600000000000001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7ED-F043-B131-A7BBF7403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202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ayout>
        <c:manualLayout>
          <c:xMode val="edge"/>
          <c:yMode val="edge"/>
          <c:x val="8.5873337467868405E-2"/>
          <c:y val="0.87127095295432211"/>
          <c:w val="0.76529205880317197"/>
          <c:h val="9.4644425347095107E-2"/>
        </c:manualLayout>
      </c:layout>
      <c:overlay val="0"/>
      <c:spPr>
        <a:noFill/>
        <a:ln w="25153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rgbClr val="3C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0" i="0" u="none" strike="noStrike" baseline="0"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EC305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346-FC4A-814D-B3811BEFE186}"/>
              </c:ext>
            </c:extLst>
          </c:dPt>
          <c:dPt>
            <c:idx val="1"/>
            <c:bubble3D val="0"/>
            <c:spPr>
              <a:solidFill>
                <a:srgbClr val="58585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346-FC4A-814D-B3811BEFE186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346-FC4A-814D-B3811BEFE186}"/>
              </c:ext>
            </c:extLst>
          </c:dPt>
          <c:dPt>
            <c:idx val="3"/>
            <c:bubble3D val="0"/>
            <c:spPr>
              <a:solidFill>
                <a:srgbClr val="2D388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346-FC4A-814D-B3811BEFE1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0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Planilha1!$A$2:$A$5</c:f>
              <c:strCache>
                <c:ptCount val="4"/>
                <c:pt idx="0">
                  <c:v>1º Tri</c:v>
                </c:pt>
                <c:pt idx="1">
                  <c:v>2º Tri</c:v>
                </c:pt>
                <c:pt idx="2">
                  <c:v>3º Tri</c:v>
                </c:pt>
                <c:pt idx="3">
                  <c:v>4º Tri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46-FC4A-814D-B3811BEFE1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rgbClr val="58585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9100529100529099E-2"/>
          <c:y val="0.15050478761750144"/>
          <c:w val="0.94179894179894197"/>
          <c:h val="0.70486510675277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58585B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204</c:v>
                </c:pt>
                <c:pt idx="1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A-2C4E-8FB0-91C59E91D5A4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2D3884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Plan1!$C$2:$C$3</c:f>
              <c:numCache>
                <c:formatCode>General</c:formatCode>
                <c:ptCount val="2"/>
                <c:pt idx="0">
                  <c:v>1467</c:v>
                </c:pt>
                <c:pt idx="1">
                  <c:v>1376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A-2C4E-8FB0-91C59E91D5A4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EC305C">
                <a:alpha val="72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Plan1!$D$2:$D$3</c:f>
              <c:numCache>
                <c:formatCode>General</c:formatCode>
                <c:ptCount val="2"/>
                <c:pt idx="0">
                  <c:v>7210</c:v>
                </c:pt>
                <c:pt idx="1">
                  <c:v>6702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6A-2C4E-8FB0-91C59E91D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overlap val="25"/>
        <c:axId val="2095436680"/>
        <c:axId val="2061418344"/>
      </c:barChart>
      <c:catAx>
        <c:axId val="209543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400" b="0" i="0" u="none" strike="noStrike" kern="1200" cap="none" spc="20" normalizeH="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2061418344"/>
        <c:crosses val="autoZero"/>
        <c:auto val="1"/>
        <c:lblAlgn val="ctr"/>
        <c:lblOffset val="100"/>
        <c:noMultiLvlLbl val="0"/>
      </c:catAx>
      <c:valAx>
        <c:axId val="2061418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spc="2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2095436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8D5D9FF-6094-A74B-9C9F-035669219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446"/>
            <a:ext cx="24382413" cy="1371510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931566-1DDB-1542-96C0-26BE8344C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61186" y="4760129"/>
            <a:ext cx="9649190" cy="41149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da </a:t>
            </a:r>
            <a:r>
              <a:rPr lang="en-US" dirty="0" err="1"/>
              <a:t>apresentação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F36E35-6DA9-5640-BE84-95CC48AE3E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742430" y="2904435"/>
            <a:ext cx="4534796" cy="891482"/>
          </a:xfrm>
          <a:prstGeom prst="rect">
            <a:avLst/>
          </a:prstGeom>
        </p:spPr>
      </p:pic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78BB28BF-E776-0444-9BB0-3D36A34C61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61114" y="8875059"/>
            <a:ext cx="7178433" cy="18556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3487200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AEF7C152-2BD9-DA45-96F6-F597FE4C4F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565154" cy="1371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78DC79-E9FE-7C48-8F6F-291AC61066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35446" y="12268399"/>
            <a:ext cx="3500500" cy="68815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EE010FA-161D-7243-966A-744C61E50F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26201" y="813662"/>
            <a:ext cx="4139406" cy="813753"/>
          </a:xfrm>
          <a:prstGeom prst="rect">
            <a:avLst/>
          </a:prstGeom>
        </p:spPr>
      </p:pic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FDCF02CD-7AF9-D64E-ACD2-7E2A591AA7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7151" y="2488166"/>
            <a:ext cx="6235289" cy="26465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i="0" dirty="0" err="1"/>
              <a:t>ítulo</a:t>
            </a:r>
            <a:r>
              <a:rPr lang="en-US" i="0" dirty="0"/>
              <a:t> </a:t>
            </a:r>
            <a:r>
              <a:rPr lang="en-US" i="0" dirty="0" err="1"/>
              <a:t>aqui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6E710EA-E450-C246-9BC0-7E15A4CE35E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31893914"/>
              </p:ext>
            </p:extLst>
          </p:nvPr>
        </p:nvGraphicFramePr>
        <p:xfrm>
          <a:off x="9949591" y="2287367"/>
          <a:ext cx="7485408" cy="9301011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495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5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0634">
                <a:tc>
                  <a:txBody>
                    <a:bodyPr/>
                    <a:lstStyle/>
                    <a:p>
                      <a:pPr algn="l"/>
                      <a:r>
                        <a:rPr lang="en-US" sz="2800" spc="300" dirty="0">
                          <a:latin typeface="+mn-lt"/>
                          <a:cs typeface="Verdana"/>
                        </a:rPr>
                        <a:t>TEXTO</a:t>
                      </a:r>
                    </a:p>
                  </a:txBody>
                  <a:tcPr marL="198051" marR="198051" marT="99026" marB="990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spc="300" dirty="0">
                          <a:latin typeface="+mn-lt"/>
                          <a:cs typeface="Verdana"/>
                        </a:rPr>
                        <a:t>DADO 1</a:t>
                      </a:r>
                    </a:p>
                  </a:txBody>
                  <a:tcPr marL="198051" marR="198051" marT="99026" marB="9902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spc="300" dirty="0">
                          <a:latin typeface="+mn-lt"/>
                          <a:cs typeface="Verdana"/>
                        </a:rPr>
                        <a:t>DADO 2</a:t>
                      </a:r>
                    </a:p>
                  </a:txBody>
                  <a:tcPr marL="198051" marR="198051" marT="99026" marB="9902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lnT w="38100" cmpd="sng">
                      <a:noFill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24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198051" marR="198051" marT="99026" marB="990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27307">
                <a:tc>
                  <a:txBody>
                    <a:bodyPr/>
                    <a:lstStyle/>
                    <a:p>
                      <a:pPr algn="l"/>
                      <a:r>
                        <a:rPr lang="en-US" sz="2800" spc="300" dirty="0">
                          <a:solidFill>
                            <a:schemeClr val="bg1"/>
                          </a:solidFill>
                          <a:latin typeface="+mn-lt"/>
                          <a:cs typeface="Verdana"/>
                        </a:rPr>
                        <a:t>TOTAL</a:t>
                      </a:r>
                    </a:p>
                  </a:txBody>
                  <a:tcPr marL="113477" marR="113477" marT="56739" marB="56739" anchor="ctr">
                    <a:solidFill>
                      <a:srgbClr val="58585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2800" b="0" spc="300" dirty="0">
                          <a:solidFill>
                            <a:schemeClr val="bg1"/>
                          </a:solidFill>
                          <a:latin typeface="+mn-lt"/>
                          <a:cs typeface="Verdana"/>
                        </a:rPr>
                        <a:t>R$ 00,00</a:t>
                      </a:r>
                    </a:p>
                  </a:txBody>
                  <a:tcPr marL="113477" marR="113477" marT="56739" marB="56739" anchor="ctr">
                    <a:solidFill>
                      <a:srgbClr val="58585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800" b="0" spc="300" dirty="0">
                        <a:solidFill>
                          <a:schemeClr val="bg1"/>
                        </a:solidFill>
                        <a:latin typeface="+mn-lt"/>
                        <a:cs typeface="Verdana"/>
                      </a:endParaRPr>
                    </a:p>
                  </a:txBody>
                  <a:tcPr marL="198051" marR="198051" marT="99026" marB="99026" anchor="ctr"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9035C433-FD60-8548-96D5-ED506F52DC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282929" y="8293563"/>
            <a:ext cx="4916659" cy="3294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UMA OBSERVAÇÃO AQUI</a:t>
            </a:r>
          </a:p>
        </p:txBody>
      </p:sp>
    </p:spTree>
    <p:extLst>
      <p:ext uri="{BB962C8B-B14F-4D97-AF65-F5344CB8AC3E}">
        <p14:creationId xmlns:p14="http://schemas.microsoft.com/office/powerpoint/2010/main" val="249683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F5637846-5E21-C148-A1E3-00E5DC3E66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565154" cy="1371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F25986-7371-DD4C-A140-33ED322D0D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35446" y="12268399"/>
            <a:ext cx="3500500" cy="6881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12D122-4D58-5C42-82FF-86A973F517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26201" y="813662"/>
            <a:ext cx="4139406" cy="813753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D5749F4-7B55-C74A-B113-87A3E2FE6B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7151" y="2488166"/>
            <a:ext cx="6235289" cy="26465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i="0" dirty="0" err="1"/>
              <a:t>ítulo</a:t>
            </a:r>
            <a:r>
              <a:rPr lang="en-US" i="0" dirty="0"/>
              <a:t> </a:t>
            </a:r>
            <a:r>
              <a:rPr lang="en-US" i="0" dirty="0" err="1"/>
              <a:t>aqui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EC7AA7D-EA61-5741-A0C7-95EDFFF99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623594" y="7707086"/>
            <a:ext cx="4712351" cy="33923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UMA OBSERVAÇÃO AQUI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8BF51CD-416B-D944-A0BD-34794AC748A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01935006"/>
              </p:ext>
            </p:extLst>
          </p:nvPr>
        </p:nvGraphicFramePr>
        <p:xfrm>
          <a:off x="8689291" y="2617451"/>
          <a:ext cx="9337452" cy="8481989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334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4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43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4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923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spc="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</a:t>
                      </a:r>
                    </a:p>
                  </a:txBody>
                  <a:tcPr marL="198557" marR="198557" marT="99278" marB="992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615"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1072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1072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24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652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2351703-4544-284F-83DC-AA6ECA24A9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643" b="1639"/>
          <a:stretch/>
        </p:blipFill>
        <p:spPr>
          <a:xfrm>
            <a:off x="0" y="446"/>
            <a:ext cx="24382413" cy="137155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4A0E1A-C979-3D4D-8C9C-49014DDDD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26202" y="813662"/>
            <a:ext cx="4139406" cy="81375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64C66B-A474-064D-ABBC-7EDEDFA1F6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15398" y="3138299"/>
            <a:ext cx="9331032" cy="3307718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6223000" algn="l"/>
              </a:tabLst>
              <a:defRPr sz="7200" b="1">
                <a:solidFill>
                  <a:srgbClr val="2D38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9600">
                <a:solidFill>
                  <a:srgbClr val="2D3884"/>
                </a:solidFill>
              </a:defRPr>
            </a:lvl2pPr>
            <a:lvl3pPr>
              <a:defRPr sz="9600">
                <a:solidFill>
                  <a:srgbClr val="2D3884"/>
                </a:solidFill>
              </a:defRPr>
            </a:lvl3pPr>
            <a:lvl4pPr>
              <a:defRPr sz="9600">
                <a:solidFill>
                  <a:srgbClr val="2D3884"/>
                </a:solidFill>
              </a:defRPr>
            </a:lvl4pPr>
            <a:lvl5pPr>
              <a:defRPr sz="9600">
                <a:solidFill>
                  <a:srgbClr val="2D3884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descuidos</a:t>
            </a:r>
            <a:r>
              <a:rPr lang="en-US" dirty="0"/>
              <a:t> </a:t>
            </a:r>
            <a:r>
              <a:rPr lang="en-US" dirty="0" err="1"/>
              <a:t>causam</a:t>
            </a:r>
            <a:r>
              <a:rPr lang="en-US" dirty="0"/>
              <a:t> </a:t>
            </a:r>
            <a:r>
              <a:rPr lang="en-US" dirty="0" err="1"/>
              <a:t>grandes</a:t>
            </a:r>
            <a:r>
              <a:rPr lang="en-US" dirty="0"/>
              <a:t> males”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05D3204-B1AC-4341-9FB6-17A9DFD858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5398" y="6858223"/>
            <a:ext cx="7147290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3466411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D903AF1-1454-7F4E-A909-34B00D8A7B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087068" y="5407076"/>
            <a:ext cx="7147290" cy="5132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32D1D758-6877-E949-B2C7-078AA285A0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359372" y="3744119"/>
            <a:ext cx="7596554" cy="1640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7D4F84-2520-F845-851C-EAA85F793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26201" y="813662"/>
            <a:ext cx="4139406" cy="8137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AFD05E-668E-8242-A72E-0F968C2882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50230" y="6208294"/>
            <a:ext cx="5609142" cy="716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59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C6984F8-E34D-AF40-A115-E230B632E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572" b="8569"/>
          <a:stretch/>
        </p:blipFill>
        <p:spPr>
          <a:xfrm>
            <a:off x="-1" y="-1"/>
            <a:ext cx="24382412" cy="13715553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AAFCC00-EAEA-AD43-903C-1E088F0A7C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04064" y="3538625"/>
            <a:ext cx="7873932" cy="128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800" b="1">
                <a:solidFill>
                  <a:srgbClr val="2D38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9600">
                <a:solidFill>
                  <a:srgbClr val="2D3884"/>
                </a:solidFill>
              </a:defRPr>
            </a:lvl2pPr>
            <a:lvl3pPr>
              <a:defRPr sz="9600">
                <a:solidFill>
                  <a:srgbClr val="2D3884"/>
                </a:solidFill>
              </a:defRPr>
            </a:lvl3pPr>
            <a:lvl4pPr>
              <a:defRPr sz="9600">
                <a:solidFill>
                  <a:srgbClr val="2D3884"/>
                </a:solidFill>
              </a:defRPr>
            </a:lvl4pPr>
            <a:lvl5pPr>
              <a:defRPr sz="9600">
                <a:solidFill>
                  <a:srgbClr val="2D3884"/>
                </a:solidFill>
              </a:defRPr>
            </a:lvl5pPr>
          </a:lstStyle>
          <a:p>
            <a:pPr lvl="0"/>
            <a:r>
              <a:rPr lang="en-US" dirty="0" err="1"/>
              <a:t>Obrigado</a:t>
            </a:r>
            <a:r>
              <a:rPr lang="en-US" dirty="0"/>
              <a:t>(a)!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6AB035-62F5-A94B-8105-64772A4B7F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1624" y="5614262"/>
            <a:ext cx="4139406" cy="81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063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4107C3-916B-0D4E-A71D-5CEF90EF2A71}"/>
              </a:ext>
            </a:extLst>
          </p:cNvPr>
          <p:cNvSpPr/>
          <p:nvPr userDrawn="1"/>
        </p:nvSpPr>
        <p:spPr>
          <a:xfrm>
            <a:off x="0" y="1"/>
            <a:ext cx="24382413" cy="13716000"/>
          </a:xfrm>
          <a:prstGeom prst="rect">
            <a:avLst/>
          </a:prstGeom>
          <a:solidFill>
            <a:srgbClr val="58585B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41C890-217B-1943-B4E2-0CDD235F95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79869" y="5943009"/>
            <a:ext cx="7489507" cy="14723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8DFDCB-D47A-CB40-8871-E6A1EE4F55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79869" y="8101101"/>
            <a:ext cx="7489508" cy="14723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56A2ED-C85A-8A42-8D06-9E8AEA91AF4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330839" y="5448428"/>
            <a:ext cx="3589814" cy="45869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C01550-7B18-2040-BDA7-EA77E7604550}"/>
              </a:ext>
            </a:extLst>
          </p:cNvPr>
          <p:cNvSpPr txBox="1"/>
          <p:nvPr userDrawn="1"/>
        </p:nvSpPr>
        <p:spPr>
          <a:xfrm>
            <a:off x="2172789" y="1774423"/>
            <a:ext cx="7918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0" i="1" u="none" dirty="0" err="1">
                <a:solidFill>
                  <a:schemeClr val="bg1"/>
                </a:solidFill>
                <a:latin typeface="+mj-lt"/>
              </a:rPr>
              <a:t>Elementos</a:t>
            </a:r>
            <a:r>
              <a:rPr lang="en-US" sz="7200" b="0" i="1" u="non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7200" b="0" i="1" u="none" dirty="0" err="1">
                <a:solidFill>
                  <a:schemeClr val="bg1"/>
                </a:solidFill>
                <a:latin typeface="+mj-lt"/>
              </a:rPr>
              <a:t>essenciais</a:t>
            </a:r>
            <a:endParaRPr lang="en-US" sz="7200" b="0" i="1" u="none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656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AD1703-8B9F-2D44-ACB6-41835E7321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CEB0BE4-B345-DD48-A300-C04495A03B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50042" y="4767943"/>
            <a:ext cx="7554187" cy="52536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28D4509-6671-FE41-8D6D-DAB9444D11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25899" y="7386304"/>
            <a:ext cx="6101712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8E827A54-4CE8-FB4E-87BF-6C52C40FE8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38275" y="3512634"/>
            <a:ext cx="6989336" cy="38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45081D-DE03-AB41-9910-614A3A7FAEAE}"/>
              </a:ext>
            </a:extLst>
          </p:cNvPr>
          <p:cNvSpPr txBox="1"/>
          <p:nvPr userDrawn="1"/>
        </p:nvSpPr>
        <p:spPr>
          <a:xfrm>
            <a:off x="24003000" y="711925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505440-0DF9-604E-8CBF-D3B71D0D8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202400" y="813663"/>
            <a:ext cx="3483344" cy="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01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AB661D-6504-5A49-9AA6-2ED5BE1E94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94" r="600"/>
          <a:stretch/>
        </p:blipFill>
        <p:spPr>
          <a:xfrm>
            <a:off x="0" y="0"/>
            <a:ext cx="24382414" cy="13716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45081D-DE03-AB41-9910-614A3A7FAEAE}"/>
              </a:ext>
            </a:extLst>
          </p:cNvPr>
          <p:cNvSpPr txBox="1"/>
          <p:nvPr userDrawn="1"/>
        </p:nvSpPr>
        <p:spPr>
          <a:xfrm>
            <a:off x="24003000" y="711925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CD1999D-C118-5F4A-AC0F-6ECBA4A04E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202400" y="813663"/>
            <a:ext cx="3483344" cy="684780"/>
          </a:xfrm>
          <a:prstGeom prst="rect">
            <a:avLst/>
          </a:prstGeom>
        </p:spPr>
      </p:pic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51091281-4D12-F74D-BBDF-71EAF57EEE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50042" y="4767943"/>
            <a:ext cx="7554187" cy="52536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048D43E2-B68A-064A-92CA-C2CC2C5A63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25899" y="7386304"/>
            <a:ext cx="6101712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5775809-65EC-9F4F-B25F-240AFF2D91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38275" y="3512634"/>
            <a:ext cx="6989336" cy="38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76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77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BAEBAC-8184-7A40-AF89-EA1CEDD10A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65" t="1852" r="929" b="926"/>
          <a:stretch/>
        </p:blipFill>
        <p:spPr>
          <a:xfrm rot="10800000">
            <a:off x="-398683" y="-4"/>
            <a:ext cx="24781096" cy="137160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1A2B49-AF08-B74F-9F1D-A6C057B72F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26201" y="813662"/>
            <a:ext cx="4139406" cy="813753"/>
          </a:xfrm>
          <a:prstGeom prst="rect">
            <a:avLst/>
          </a:prstGeom>
        </p:spPr>
      </p:pic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83B9D0CE-7063-EB4E-ACAB-A56F0FCC6E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38275" y="3513230"/>
            <a:ext cx="7330267" cy="65576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TEXTO AQUI</a:t>
            </a:r>
          </a:p>
        </p:txBody>
      </p:sp>
    </p:spTree>
    <p:extLst>
      <p:ext uri="{BB962C8B-B14F-4D97-AF65-F5344CB8AC3E}">
        <p14:creationId xmlns:p14="http://schemas.microsoft.com/office/powerpoint/2010/main" val="114097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9CF946-D37B-7B4E-B00E-354148A4D8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446"/>
            <a:ext cx="24382413" cy="13715107"/>
          </a:xfrm>
          <a:prstGeom prst="rect">
            <a:avLst/>
          </a:prstGeom>
        </p:spPr>
      </p:pic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25182A32-9960-6843-B488-3312060D99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0635" y="5260306"/>
            <a:ext cx="15360724" cy="30241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9366250" algn="l"/>
              </a:tabLst>
              <a:defRPr sz="6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454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EDBFAACC-8657-C74B-9F88-614D611356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446"/>
            <a:ext cx="24382413" cy="13715107"/>
          </a:xfrm>
          <a:prstGeom prst="rect">
            <a:avLst/>
          </a:prstGeom>
        </p:spPr>
      </p:pic>
      <p:graphicFrame>
        <p:nvGraphicFramePr>
          <p:cNvPr id="18" name="Gráfico 3">
            <a:extLst>
              <a:ext uri="{FF2B5EF4-FFF2-40B4-BE49-F238E27FC236}">
                <a16:creationId xmlns:a16="http://schemas.microsoft.com/office/drawing/2014/main" id="{4643E407-79F5-C34C-BE27-B0ACFB4FCEE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55865271"/>
              </p:ext>
            </p:extLst>
          </p:nvPr>
        </p:nvGraphicFramePr>
        <p:xfrm>
          <a:off x="7314439" y="2440633"/>
          <a:ext cx="15218989" cy="8707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07314F54-B74B-D94E-95A8-38579127C0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26201" y="813662"/>
            <a:ext cx="4139406" cy="813753"/>
          </a:xfrm>
          <a:prstGeom prst="rect">
            <a:avLst/>
          </a:prstGeom>
        </p:spPr>
      </p:pic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E8A905E7-BE20-F641-961E-36ECBA82AC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8275" y="3512634"/>
            <a:ext cx="6989336" cy="38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BE26BAC7-8512-ED43-8BB0-F3580328FF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4911" y="7346206"/>
            <a:ext cx="6362700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305909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EE9F3109-6C43-B84D-882D-4FBA2E6534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446"/>
            <a:ext cx="24382413" cy="13715107"/>
          </a:xfrm>
          <a:prstGeom prst="rect">
            <a:avLst/>
          </a:prstGeom>
        </p:spPr>
      </p:pic>
      <p:graphicFrame>
        <p:nvGraphicFramePr>
          <p:cNvPr id="4" name="Gráfico 8">
            <a:extLst>
              <a:ext uri="{FF2B5EF4-FFF2-40B4-BE49-F238E27FC236}">
                <a16:creationId xmlns:a16="http://schemas.microsoft.com/office/drawing/2014/main" id="{22524328-E84D-A94C-88D6-2C3C7B611CE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319346467"/>
              </p:ext>
            </p:extLst>
          </p:nvPr>
        </p:nvGraphicFramePr>
        <p:xfrm>
          <a:off x="8879889" y="2808513"/>
          <a:ext cx="12316015" cy="8210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45F30D41-905F-EC42-AD8C-C1C8AC0D52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26201" y="813662"/>
            <a:ext cx="4139406" cy="813753"/>
          </a:xfrm>
          <a:prstGeom prst="rect">
            <a:avLst/>
          </a:prstGeom>
        </p:spPr>
      </p:pic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BBB6A492-7E8F-4B43-B684-8EB36A5D22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8275" y="3512634"/>
            <a:ext cx="6989336" cy="38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CDF7D8F9-5BD5-3348-945B-13ED21A734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4911" y="7346206"/>
            <a:ext cx="6362700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259047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C0D9235-40A8-FC47-97AA-20C7791761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3746"/>
          <a:stretch/>
        </p:blipFill>
        <p:spPr>
          <a:xfrm rot="16200000">
            <a:off x="-446" y="445"/>
            <a:ext cx="13716000" cy="13715107"/>
          </a:xfrm>
          <a:prstGeom prst="rect">
            <a:avLst/>
          </a:prstGeom>
        </p:spPr>
      </p:pic>
      <p:graphicFrame>
        <p:nvGraphicFramePr>
          <p:cNvPr id="6" name="Gráfico 29">
            <a:extLst>
              <a:ext uri="{FF2B5EF4-FFF2-40B4-BE49-F238E27FC236}">
                <a16:creationId xmlns:a16="http://schemas.microsoft.com/office/drawing/2014/main" id="{01430295-5A21-D540-9A2A-8E377EB0BBD1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115322541"/>
              </p:ext>
            </p:extLst>
          </p:nvPr>
        </p:nvGraphicFramePr>
        <p:xfrm>
          <a:off x="11429154" y="2645229"/>
          <a:ext cx="8809566" cy="9226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226B40E-5630-7D40-9DBF-30ECC405DB7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26201" y="813662"/>
            <a:ext cx="4139406" cy="813753"/>
          </a:xfrm>
          <a:prstGeom prst="rect">
            <a:avLst/>
          </a:prstGeom>
        </p:spPr>
      </p:pic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C49ACCF0-A017-5A4C-9BF2-28B1E63B8A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8275" y="3512634"/>
            <a:ext cx="6989336" cy="3824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4EB631FF-4E85-4A4E-A4A3-A14BBBE685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64911" y="7346206"/>
            <a:ext cx="6362700" cy="2635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193354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13C2991-7EBB-7D43-BB8F-27EF4DBF6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565154" cy="13716000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B101BFB-1495-274E-BC89-79806D4BD83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04502399"/>
              </p:ext>
            </p:extLst>
          </p:nvPr>
        </p:nvGraphicFramePr>
        <p:xfrm>
          <a:off x="12668041" y="2488166"/>
          <a:ext cx="5011644" cy="8791837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5011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76378">
                <a:tc>
                  <a:txBody>
                    <a:bodyPr/>
                    <a:lstStyle/>
                    <a:p>
                      <a:pPr algn="l"/>
                      <a:r>
                        <a:rPr lang="en-US" sz="3200" spc="3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TEXTO</a:t>
                      </a: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037039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rgbClr val="3C3C3C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814848"/>
                  </a:ext>
                </a:extLst>
              </a:tr>
              <a:tr h="835051">
                <a:tc>
                  <a:txBody>
                    <a:bodyPr/>
                    <a:lstStyle/>
                    <a:p>
                      <a:r>
                        <a:rPr lang="en-US" sz="2500" dirty="0" err="1">
                          <a:solidFill>
                            <a:schemeClr val="bg1"/>
                          </a:solidFill>
                        </a:rPr>
                        <a:t>Texto</a:t>
                      </a:r>
                      <a:endParaRPr lang="en-US" sz="2500" dirty="0">
                        <a:solidFill>
                          <a:schemeClr val="bg1"/>
                        </a:solidFill>
                      </a:endParaRPr>
                    </a:p>
                  </a:txBody>
                  <a:tcPr marL="226206" marR="226206" marT="113103" marB="1131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58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B14B99-101A-EB48-9296-DFC7FF4E6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7151" y="2488166"/>
            <a:ext cx="6235289" cy="26465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i="0" dirty="0" err="1"/>
              <a:t>ítulo</a:t>
            </a:r>
            <a:r>
              <a:rPr lang="en-US" i="0" dirty="0"/>
              <a:t> </a:t>
            </a:r>
            <a:r>
              <a:rPr lang="en-US" i="0" dirty="0" err="1"/>
              <a:t>aqui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24EF16-D61E-D84E-8313-562C892477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26201" y="813662"/>
            <a:ext cx="4139406" cy="813753"/>
          </a:xfrm>
          <a:prstGeom prst="rect">
            <a:avLst/>
          </a:prstGeom>
        </p:spPr>
      </p:pic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35E0EB8-7299-E548-BA83-AFD5B28742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165102" y="7985188"/>
            <a:ext cx="4916659" cy="3294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spc="300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UMA OBSERVAÇÃO AQUI</a:t>
            </a:r>
          </a:p>
        </p:txBody>
      </p:sp>
    </p:spTree>
    <p:extLst>
      <p:ext uri="{BB962C8B-B14F-4D97-AF65-F5344CB8AC3E}">
        <p14:creationId xmlns:p14="http://schemas.microsoft.com/office/powerpoint/2010/main" val="268759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73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0" r:id="rId2"/>
    <p:sldLayoutId id="2147483677" r:id="rId3"/>
    <p:sldLayoutId id="2147483669" r:id="rId4"/>
    <p:sldLayoutId id="2147483679" r:id="rId5"/>
    <p:sldLayoutId id="2147483657" r:id="rId6"/>
    <p:sldLayoutId id="2147483675" r:id="rId7"/>
    <p:sldLayoutId id="2147483676" r:id="rId8"/>
    <p:sldLayoutId id="2147483671" r:id="rId9"/>
    <p:sldLayoutId id="2147483673" r:id="rId10"/>
    <p:sldLayoutId id="2147483674" r:id="rId11"/>
    <p:sldLayoutId id="2147483668" r:id="rId12"/>
    <p:sldLayoutId id="2147483658" r:id="rId13"/>
    <p:sldLayoutId id="2147483678" r:id="rId14"/>
    <p:sldLayoutId id="2147483660" r:id="rId15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8BB9DD-5A11-F746-B2AE-96DEE3F1E8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5DCBB-D10B-0544-A32B-D3663CE0B2B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3756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FA4FE9-164D-2645-9417-CFEB65ECFC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CC52B-E0A4-5D4F-B59A-62A8C4B27B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9199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2143A5-6DBC-484E-A51F-7B7783E9E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3C8B29-5EE7-EC49-9D6A-6B5F992314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820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1315D9-515E-C548-846C-1B8423D12A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934A6-AD73-4C42-BD2E-DBC687DA9F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984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CD4AAB-6B7A-4041-86EA-B629885B2A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8A8D6-63A1-5F4D-B9F7-2573E436F3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8821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8CC8DC-1A15-644C-92A3-063CAD3D9F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2629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374F99-9224-0D4C-AA60-B76EE50FEE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97264-8692-1A4A-B8A4-58538C7945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6FE281-557E-2044-9E85-070EEEE35D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2311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7EC627-9F3D-294F-BB54-20C28A7638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78CD63-6787-2840-B2FE-C17DA7641F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F3D8D-7964-F946-8F1C-5BCF76D8BF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1403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2E2EF9-9166-E54E-82B4-027107A1B9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584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B9C644-9A52-664E-98BB-99EFAB9C6F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3003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257978-3135-9942-B388-D55043DA68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0AB1C0-75D0-0344-82AD-23B8DBAA98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581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4F7B51-8A71-C840-87F1-1A282C09B5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81CD6-317E-D54C-B17D-9AB8D434F0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095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F5786E-E422-9E4A-8C07-925FBF94A3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F27F9-E240-1E49-BBBE-FDF2479F0B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9113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4F58B-9492-CB4F-A1A4-2497178B5A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216F8-67DF-A345-A856-B0A2D462C0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1695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1465</TotalTime>
  <Words>0</Words>
  <Application>Microsoft Office PowerPoint</Application>
  <PresentationFormat>Personalizar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Rennan Carvalho Dias Bontempo</cp:lastModifiedBy>
  <cp:revision>71</cp:revision>
  <dcterms:created xsi:type="dcterms:W3CDTF">2019-01-21T12:44:03Z</dcterms:created>
  <dcterms:modified xsi:type="dcterms:W3CDTF">2019-11-06T14:50:28Z</dcterms:modified>
</cp:coreProperties>
</file>