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defaultTextStyle>
    <a:defPPr>
      <a:defRPr lang="en-US"/>
    </a:defPPr>
    <a:lvl1pPr marL="0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41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680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521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359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200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039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399880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2720" algn="l" defTabSz="68568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3884"/>
    <a:srgbClr val="EC305C"/>
    <a:srgbClr val="58585B"/>
    <a:srgbClr val="ED7D31"/>
    <a:srgbClr val="F15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22328"/>
    <p:restoredTop sz="94641"/>
  </p:normalViewPr>
  <p:slideViewPr>
    <p:cSldViewPr snapToGrid="0" snapToObjects="1">
      <p:cViewPr varScale="1">
        <p:scale>
          <a:sx n="149" d="100"/>
          <a:sy n="149" d="100"/>
        </p:scale>
        <p:origin x="12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06249999999998"/>
          <c:y val="0.15178788436344201"/>
          <c:w val="0.40937512303149598"/>
          <c:h val="0.61406264677272104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2D388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7ED-F043-B131-A7BBF7403CC4}"/>
              </c:ext>
            </c:extLst>
          </c:dPt>
          <c:dPt>
            <c:idx val="1"/>
            <c:bubble3D val="0"/>
            <c:spPr>
              <a:solidFill>
                <a:srgbClr val="EC305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ED-F043-B131-A7BBF7403CC4}"/>
              </c:ext>
            </c:extLst>
          </c:dPt>
          <c:dPt>
            <c:idx val="2"/>
            <c:bubble3D val="0"/>
            <c:spPr>
              <a:solidFill>
                <a:srgbClr val="58585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7ED-F043-B131-A7BBF7403CC4}"/>
              </c:ext>
            </c:extLst>
          </c:dPt>
          <c:dLbls>
            <c:dLbl>
              <c:idx val="0"/>
              <c:layout>
                <c:manualLayout>
                  <c:x val="7.9492566818991722E-2"/>
                  <c:y val="-0.13849844808729112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452550032278889"/>
                      <c:h val="0.10216243562283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7ED-F043-B131-A7BBF7403CC4}"/>
                </c:ext>
              </c:extLst>
            </c:dLbl>
            <c:dLbl>
              <c:idx val="1"/>
              <c:layout>
                <c:manualLayout>
                  <c:x val="0.24479254173848211"/>
                  <c:y val="2.5385268014428985E-2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ED-F043-B131-A7BBF7403CC4}"/>
                </c:ext>
              </c:extLst>
            </c:dLbl>
            <c:dLbl>
              <c:idx val="2"/>
              <c:layout>
                <c:manualLayout>
                  <c:x val="-0.14040012776144328"/>
                  <c:y val="4.4325286599714929E-2"/>
                </c:manualLayout>
              </c:layout>
              <c:spPr>
                <a:noFill/>
                <a:ln w="25153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7ED-F043-B131-A7BBF7403CC4}"/>
                </c:ext>
              </c:extLst>
            </c:dLbl>
            <c:dLbl>
              <c:idx val="3"/>
              <c:layout>
                <c:manualLayout>
                  <c:x val="6.3166830708661402E-3"/>
                  <c:y val="4.294414105904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7ED-F043-B131-A7BBF7403CC4}"/>
                </c:ext>
              </c:extLst>
            </c:dLbl>
            <c:dLbl>
              <c:idx val="4"/>
              <c:layout>
                <c:manualLayout>
                  <c:x val="1.64132627952755E-2"/>
                  <c:y val="-2.84092010082925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ED-F043-B131-A7BBF7403CC4}"/>
                </c:ext>
              </c:extLst>
            </c:dLbl>
            <c:dLbl>
              <c:idx val="5"/>
              <c:layout>
                <c:manualLayout>
                  <c:x val="1.34694881889763E-2"/>
                  <c:y val="5.0643451609039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7ED-F043-B131-A7BBF7403CC4}"/>
                </c:ext>
              </c:extLst>
            </c:dLbl>
            <c:dLbl>
              <c:idx val="6"/>
              <c:layout>
                <c:manualLayout>
                  <c:x val="1.36909448818892E-3"/>
                  <c:y val="1.6321910905394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ED-F043-B131-A7BBF7403CC4}"/>
                </c:ext>
              </c:extLst>
            </c:dLbl>
            <c:dLbl>
              <c:idx val="7"/>
              <c:layout>
                <c:manualLayout>
                  <c:x val="3.0927657480315498E-3"/>
                  <c:y val="9.42777993185407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7ED-F043-B131-A7BBF7403CC4}"/>
                </c:ext>
              </c:extLst>
            </c:dLbl>
            <c:dLbl>
              <c:idx val="8"/>
              <c:layout>
                <c:manualLayout>
                  <c:x val="8.0682824803149002E-3"/>
                  <c:y val="9.51562441463925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ED-F043-B131-A7BBF7403CC4}"/>
                </c:ext>
              </c:extLst>
            </c:dLbl>
            <c:spPr>
              <a:noFill/>
              <a:ln w="25153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2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Executive</c:v>
                </c:pt>
                <c:pt idx="1">
                  <c:v>Professional</c:v>
                </c:pt>
                <c:pt idx="2">
                  <c:v>Operational</c:v>
                </c:pt>
              </c:strCache>
            </c:strRef>
          </c:cat>
          <c:val>
            <c:numRef>
              <c:f>Plan1!$B$2:$B$4</c:f>
              <c:numCache>
                <c:formatCode>General</c:formatCode>
                <c:ptCount val="3"/>
                <c:pt idx="0">
                  <c:v>10</c:v>
                </c:pt>
                <c:pt idx="1">
                  <c:v>16.600000000000001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7ED-F043-B131-A7BBF7403C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202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</c:legendEntry>
      <c:layout>
        <c:manualLayout>
          <c:xMode val="edge"/>
          <c:yMode val="edge"/>
          <c:x val="8.5873337467868405E-2"/>
          <c:y val="0.87127095295432211"/>
          <c:w val="0.76529205880317197"/>
          <c:h val="9.4644425347095107E-2"/>
        </c:manualLayout>
      </c:layout>
      <c:overlay val="0"/>
      <c:spPr>
        <a:noFill/>
        <a:ln w="25153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3C3C3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 b="0" i="0" u="none" strike="noStrike" baseline="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Vendas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EC305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46-FC4A-814D-B3811BEFE186}"/>
              </c:ext>
            </c:extLst>
          </c:dPt>
          <c:dPt>
            <c:idx val="1"/>
            <c:bubble3D val="0"/>
            <c:spPr>
              <a:solidFill>
                <a:srgbClr val="58585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46-FC4A-814D-B3811BEFE186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46-FC4A-814D-B3811BEFE186}"/>
              </c:ext>
            </c:extLst>
          </c:dPt>
          <c:dPt>
            <c:idx val="3"/>
            <c:bubble3D val="0"/>
            <c:spPr>
              <a:solidFill>
                <a:srgbClr val="2D388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46-FC4A-814D-B3811BEFE18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346-FC4A-814D-B3811BEFE18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346-FC4A-814D-B3811BEFE18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346-FC4A-814D-B3811BEFE18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346-FC4A-814D-B3811BEFE1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0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Planilha1!$A$2:$A$5</c:f>
              <c:strCache>
                <c:ptCount val="4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46-FC4A-814D-B3811BEFE1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rgbClr val="58585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100529100529099E-2"/>
          <c:y val="0.15050478761750144"/>
          <c:w val="0.94179894179894197"/>
          <c:h val="0.704865106752778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58585B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0FD-FC49-BA22-7438C729467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50" b="1" i="0" u="none" strike="noStrike" kern="1200" baseline="0">
                      <a:solidFill>
                        <a:srgbClr val="58585B"/>
                      </a:solidFill>
                      <a:latin typeface="Tahoma" panose="020B0604030504040204" pitchFamily="34" charset="0"/>
                      <a:ea typeface="Tahoma" panose="020B0604030504040204" pitchFamily="34" charset="0"/>
                      <a:cs typeface="Tahoma" panose="020B0604030504040204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0FD-FC49-BA22-7438C72946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204</c:v>
                </c:pt>
                <c:pt idx="1">
                  <c:v>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A-2C4E-8FB0-91C59E91D5A4}"/>
            </c:ext>
          </c:extLst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2D3884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Plan1!$C$2:$C$3</c:f>
              <c:numCache>
                <c:formatCode>General</c:formatCode>
                <c:ptCount val="2"/>
                <c:pt idx="0">
                  <c:v>1467</c:v>
                </c:pt>
                <c:pt idx="1">
                  <c:v>1376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A-2C4E-8FB0-91C59E91D5A4}"/>
            </c:ext>
          </c:extLst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rgbClr val="EC305C">
                <a:alpha val="72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rgbClr val="58585B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Plan1!$A$2:$A$3</c:f>
              <c:strCache>
                <c:ptCount val="2"/>
                <c:pt idx="0">
                  <c:v>texto 1</c:v>
                </c:pt>
                <c:pt idx="1">
                  <c:v>texto 2</c:v>
                </c:pt>
              </c:strCache>
            </c:strRef>
          </c:cat>
          <c:val>
            <c:numRef>
              <c:f>Plan1!$D$2:$D$3</c:f>
              <c:numCache>
                <c:formatCode>General</c:formatCode>
                <c:ptCount val="2"/>
                <c:pt idx="0">
                  <c:v>7210</c:v>
                </c:pt>
                <c:pt idx="1">
                  <c:v>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A-2C4E-8FB0-91C59E91D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overlap val="25"/>
        <c:axId val="2095436680"/>
        <c:axId val="2061418344"/>
      </c:barChart>
      <c:catAx>
        <c:axId val="209543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50" b="0" i="0" u="none" strike="noStrike" kern="1200" cap="none" spc="20" normalizeH="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61418344"/>
        <c:crosses val="autoZero"/>
        <c:auto val="1"/>
        <c:lblAlgn val="ctr"/>
        <c:lblOffset val="100"/>
        <c:noMultiLvlLbl val="0"/>
      </c:catAx>
      <c:valAx>
        <c:axId val="2061418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spc="20" baseline="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pt-BR"/>
          </a:p>
        </c:txPr>
        <c:crossAx val="2095436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rgbClr val="00427A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8D5D9FF-6094-A74B-9C9F-035669219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170"/>
            <a:ext cx="9144000" cy="5143165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931566-1DDB-1542-96C0-26BE8344C8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23259" y="1785050"/>
            <a:ext cx="3618682" cy="15430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da </a:t>
            </a:r>
            <a:r>
              <a:rPr lang="en-US" dirty="0" err="1"/>
              <a:t>apresentação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aqui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DF36E35-6DA9-5640-BE84-95CC48AE3E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78722" y="1089163"/>
            <a:ext cx="1700659" cy="334306"/>
          </a:xfrm>
          <a:prstGeom prst="rect">
            <a:avLst/>
          </a:prstGeom>
        </p:spPr>
      </p:pic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78BB28BF-E776-0444-9BB0-3D36A34C61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98295" y="3328149"/>
            <a:ext cx="2692088" cy="6958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378353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AEF7C152-2BD9-DA45-96F6-F597FE4C4F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62288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78DC79-E9FE-7C48-8F6F-291AC61066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8776" y="4600650"/>
            <a:ext cx="1312773" cy="25805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EE010FA-161D-7243-966A-744C61E50F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FDCF02CD-7AF9-D64E-ACD2-7E2A591AA7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477" y="933064"/>
            <a:ext cx="2338386" cy="9924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E710EA-E450-C246-9BC0-7E15A4CE35E4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35854084"/>
              </p:ext>
            </p:extLst>
          </p:nvPr>
        </p:nvGraphicFramePr>
        <p:xfrm>
          <a:off x="3731341" y="857765"/>
          <a:ext cx="2807211" cy="348787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935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5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738"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TEXTO</a:t>
                      </a:r>
                    </a:p>
                  </a:txBody>
                  <a:tcPr marL="74274" marR="74274" marT="37135" marB="3713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DADO 1</a:t>
                      </a:r>
                    </a:p>
                  </a:txBody>
                  <a:tcPr marL="74274" marR="74274" marT="37135" marB="371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latin typeface="+mn-lt"/>
                          <a:cs typeface="Verdana"/>
                        </a:rPr>
                        <a:t>DADO 2</a:t>
                      </a:r>
                    </a:p>
                  </a:txBody>
                  <a:tcPr marL="74274" marR="74274" marT="37135" marB="3713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lnT w="38100" cmpd="sng">
                      <a:noFill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  <a:latin typeface="+mn-lt"/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  <a:latin typeface="+mn-lt"/>
                      </a:endParaRPr>
                    </a:p>
                  </a:txBody>
                  <a:tcPr marL="74274" marR="74274" marT="37135" marB="3713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2740">
                <a:tc>
                  <a:txBody>
                    <a:bodyPr/>
                    <a:lstStyle/>
                    <a:p>
                      <a:pPr algn="l"/>
                      <a:r>
                        <a:rPr lang="en-US" sz="110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TOTAL</a:t>
                      </a:r>
                    </a:p>
                  </a:txBody>
                  <a:tcPr marL="42557" marR="42557" marT="21277" marB="21277" anchor="ctr">
                    <a:solidFill>
                      <a:srgbClr val="58585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US" sz="1100" b="0" spc="300" dirty="0">
                          <a:solidFill>
                            <a:schemeClr val="bg1"/>
                          </a:solidFill>
                          <a:latin typeface="+mn-lt"/>
                          <a:cs typeface="Verdana"/>
                        </a:rPr>
                        <a:t>R$ 00,00</a:t>
                      </a:r>
                    </a:p>
                  </a:txBody>
                  <a:tcPr marL="42557" marR="42557" marT="21277" marB="21277" anchor="ctr">
                    <a:solidFill>
                      <a:srgbClr val="58585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2800" b="0" spc="300" dirty="0">
                        <a:solidFill>
                          <a:schemeClr val="bg1"/>
                        </a:solidFill>
                        <a:latin typeface="+mn-lt"/>
                        <a:cs typeface="Verdana"/>
                      </a:endParaRPr>
                    </a:p>
                  </a:txBody>
                  <a:tcPr marL="198051" marR="198051" marT="99026" marB="99026" anchor="ctr">
                    <a:solidFill>
                      <a:srgbClr val="2D3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9035C433-FD60-8548-96D5-ED506F52DC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6547" y="3110086"/>
            <a:ext cx="1843867" cy="12355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</p:spTree>
    <p:extLst>
      <p:ext uri="{BB962C8B-B14F-4D97-AF65-F5344CB8AC3E}">
        <p14:creationId xmlns:p14="http://schemas.microsoft.com/office/powerpoint/2010/main" val="2792964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F5637846-5E21-C148-A1E3-00E5DC3E66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62288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F25986-7371-DD4C-A140-33ED322D0D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38776" y="4600650"/>
            <a:ext cx="1312773" cy="2580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12D122-4D58-5C42-82FF-86A973F517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D5749F4-7B55-C74A-B113-87A3E2FE6B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477" y="933064"/>
            <a:ext cx="2338386" cy="9924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EC7AA7D-EA61-5741-A0C7-95EDFFF99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4302" y="2890159"/>
            <a:ext cx="1767247" cy="127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BF51CD-416B-D944-A0BD-34794AC748A0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85602866"/>
              </p:ext>
            </p:extLst>
          </p:nvPr>
        </p:nvGraphicFramePr>
        <p:xfrm>
          <a:off x="3258696" y="981544"/>
          <a:ext cx="3501772" cy="3180746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87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4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4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9711">
                <a:tc gridSpan="4">
                  <a:txBody>
                    <a:bodyPr/>
                    <a:lstStyle/>
                    <a:p>
                      <a:pPr algn="ctr"/>
                      <a:r>
                        <a:rPr lang="en-US" sz="900" spc="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TÍTULO</a:t>
                      </a: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sz="1100" dirty="0">
                        <a:latin typeface="Verdana"/>
                        <a:cs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C3C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231"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2902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2902"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Texto</a:t>
                      </a:r>
                      <a:endParaRPr lang="en-US" sz="900" b="1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err="1">
                          <a:solidFill>
                            <a:srgbClr val="3C3C3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Informação</a:t>
                      </a:r>
                      <a:endParaRPr lang="en-US" sz="9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4464" marR="74464" marT="37229" marB="37229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rgbClr val="3C3C3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8557" marR="198557" marT="99278" marB="99278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0018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2351703-4544-284F-83DC-AA6ECA24A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643" b="1639"/>
          <a:stretch/>
        </p:blipFill>
        <p:spPr>
          <a:xfrm>
            <a:off x="0" y="169"/>
            <a:ext cx="9144000" cy="5143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4A0E1A-C979-3D4D-8C9C-49014DDDDC0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3" y="305123"/>
            <a:ext cx="1552378" cy="30515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64C66B-A474-064D-ABBC-7EDEDFA1F6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3347" y="1176862"/>
            <a:ext cx="3499365" cy="1240394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2333654" algn="l"/>
              </a:tabLst>
              <a:defRPr sz="27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600">
                <a:solidFill>
                  <a:srgbClr val="2D3884"/>
                </a:solidFill>
              </a:defRPr>
            </a:lvl2pPr>
            <a:lvl3pPr>
              <a:defRPr sz="3600">
                <a:solidFill>
                  <a:srgbClr val="2D3884"/>
                </a:solidFill>
              </a:defRPr>
            </a:lvl3pPr>
            <a:lvl4pPr>
              <a:defRPr sz="3600">
                <a:solidFill>
                  <a:srgbClr val="2D3884"/>
                </a:solidFill>
              </a:defRPr>
            </a:lvl4pPr>
            <a:lvl5pPr>
              <a:defRPr sz="3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/>
              <a:t>“</a:t>
            </a:r>
            <a:r>
              <a:rPr lang="en-US" dirty="0" err="1"/>
              <a:t>Pequenos</a:t>
            </a:r>
            <a:r>
              <a:rPr lang="en-US" dirty="0"/>
              <a:t> </a:t>
            </a:r>
            <a:r>
              <a:rPr lang="en-US" dirty="0" err="1"/>
              <a:t>descuidos</a:t>
            </a:r>
            <a:r>
              <a:rPr lang="en-US" dirty="0"/>
              <a:t> </a:t>
            </a:r>
            <a:r>
              <a:rPr lang="en-US" dirty="0" err="1"/>
              <a:t>causam</a:t>
            </a:r>
            <a:r>
              <a:rPr lang="en-US" dirty="0"/>
              <a:t> </a:t>
            </a:r>
            <a:r>
              <a:rPr lang="en-US" dirty="0" err="1"/>
              <a:t>grandes</a:t>
            </a:r>
            <a:r>
              <a:rPr lang="en-US" dirty="0"/>
              <a:t> males”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C05D3204-B1AC-4341-9FB6-17A9DFD858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3346" y="2571834"/>
            <a:ext cx="2680408" cy="342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– Benjamin Franklin</a:t>
            </a:r>
          </a:p>
        </p:txBody>
      </p:sp>
    </p:spTree>
    <p:extLst>
      <p:ext uri="{BB962C8B-B14F-4D97-AF65-F5344CB8AC3E}">
        <p14:creationId xmlns:p14="http://schemas.microsoft.com/office/powerpoint/2010/main" val="2679862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7D903AF1-1454-7F4E-A909-34B00D8A7BC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8019" y="2027655"/>
            <a:ext cx="2680408" cy="19247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32D1D758-6877-E949-B2C7-078AA285A0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0091" y="1404047"/>
            <a:ext cx="2848893" cy="6152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7D4F84-2520-F845-851C-EAA85F7939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AFD05E-668E-8242-A72E-0F968C2882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06525" y="2328110"/>
            <a:ext cx="2103565" cy="268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16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C6984F8-E34D-AF40-A115-E230B632E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572" b="8569"/>
          <a:stretch/>
        </p:blipFill>
        <p:spPr>
          <a:xfrm>
            <a:off x="-1" y="0"/>
            <a:ext cx="9144000" cy="5143332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AAFCC00-EAEA-AD43-903C-1E088F0A7C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1604" y="1326984"/>
            <a:ext cx="2952917" cy="4811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0" b="1">
                <a:solidFill>
                  <a:srgbClr val="2D38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600">
                <a:solidFill>
                  <a:srgbClr val="2D3884"/>
                </a:solidFill>
              </a:defRPr>
            </a:lvl2pPr>
            <a:lvl3pPr>
              <a:defRPr sz="3600">
                <a:solidFill>
                  <a:srgbClr val="2D3884"/>
                </a:solidFill>
              </a:defRPr>
            </a:lvl3pPr>
            <a:lvl4pPr>
              <a:defRPr sz="3600">
                <a:solidFill>
                  <a:srgbClr val="2D3884"/>
                </a:solidFill>
              </a:defRPr>
            </a:lvl4pPr>
            <a:lvl5pPr>
              <a:defRPr sz="3600">
                <a:solidFill>
                  <a:srgbClr val="2D3884"/>
                </a:solidFill>
              </a:defRPr>
            </a:lvl5pPr>
          </a:lstStyle>
          <a:p>
            <a:pPr lvl="0"/>
            <a:r>
              <a:rPr lang="en-US" dirty="0" err="1"/>
              <a:t>Obrigado</a:t>
            </a:r>
            <a:r>
              <a:rPr lang="en-US" dirty="0"/>
              <a:t>(a)!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6AB035-62F5-A94B-8105-64772A4B7F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5682" y="2105349"/>
            <a:ext cx="1552378" cy="30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31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4107C3-916B-0D4E-A71D-5CEF90EF2A71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8585B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6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41C890-217B-1943-B4E2-0CDD235F95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55085" y="2228631"/>
            <a:ext cx="2808748" cy="5521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8DFDCB-D47A-CB40-8871-E6A1EE4F55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55085" y="3037913"/>
            <a:ext cx="2808748" cy="552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56A2ED-C85A-8A42-8D06-9E8AEA91AF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4414" y="2043162"/>
            <a:ext cx="1346268" cy="17201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C01550-7B18-2040-BDA7-EA77E7604550}"/>
              </a:ext>
            </a:extLst>
          </p:cNvPr>
          <p:cNvSpPr txBox="1"/>
          <p:nvPr userDrawn="1"/>
        </p:nvSpPr>
        <p:spPr>
          <a:xfrm>
            <a:off x="814849" y="665411"/>
            <a:ext cx="2969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0" i="1" u="none" dirty="0" err="1">
                <a:solidFill>
                  <a:schemeClr val="bg1"/>
                </a:solidFill>
                <a:latin typeface="+mj-lt"/>
              </a:rPr>
              <a:t>Elementos</a:t>
            </a:r>
            <a:r>
              <a:rPr lang="en-US" sz="2700" b="0" i="1" u="non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700" b="0" i="1" u="none" dirty="0" err="1">
                <a:solidFill>
                  <a:schemeClr val="bg1"/>
                </a:solidFill>
                <a:latin typeface="+mj-lt"/>
              </a:rPr>
              <a:t>essenciais</a:t>
            </a:r>
            <a:endParaRPr lang="en-US" sz="2700" b="0" i="1" u="none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656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AD1703-8B9F-2D44-ACB6-41835E732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0"/>
            <a:ext cx="9144000" cy="5143165"/>
          </a:xfrm>
          <a:prstGeom prst="rect">
            <a:avLst/>
          </a:prstGeom>
        </p:spPr>
      </p:pic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5CEB0BE4-B345-DD48-A300-C04495A03B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31510" y="1787979"/>
            <a:ext cx="2833005" cy="1970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28D4509-6671-FE41-8D6D-DAB9444D11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2288" y="2769866"/>
            <a:ext cx="2288291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8E827A54-4CE8-FB4E-87BF-6C52C40FE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08" y="1317240"/>
            <a:ext cx="2621172" cy="1434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45081D-DE03-AB41-9910-614A3A7FAEAE}"/>
              </a:ext>
            </a:extLst>
          </p:cNvPr>
          <p:cNvSpPr txBox="1"/>
          <p:nvPr userDrawn="1"/>
        </p:nvSpPr>
        <p:spPr>
          <a:xfrm>
            <a:off x="9001712" y="2669721"/>
            <a:ext cx="184731" cy="170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0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505440-0DF9-604E-8CBF-D3B71D0D8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369" y="305125"/>
            <a:ext cx="1306339" cy="25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308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AB661D-6504-5A49-9AA6-2ED5BE1E94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94" r="60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45081D-DE03-AB41-9910-614A3A7FAEAE}"/>
              </a:ext>
            </a:extLst>
          </p:cNvPr>
          <p:cNvSpPr txBox="1"/>
          <p:nvPr userDrawn="1"/>
        </p:nvSpPr>
        <p:spPr>
          <a:xfrm>
            <a:off x="9001712" y="2669721"/>
            <a:ext cx="184731" cy="1701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06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CD1999D-C118-5F4A-AC0F-6ECBA4A04E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1369" y="305125"/>
            <a:ext cx="1306339" cy="256793"/>
          </a:xfrm>
          <a:prstGeom prst="rect">
            <a:avLst/>
          </a:prstGeom>
        </p:spPr>
      </p:pic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51091281-4D12-F74D-BBDF-71EAF57EEE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31510" y="1787979"/>
            <a:ext cx="2833005" cy="1970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solidFill>
                  <a:srgbClr val="5858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048D43E2-B68A-064A-92CA-C2CC2C5A638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2288" y="2769866"/>
            <a:ext cx="2288291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5775809-65EC-9F4F-B25F-240AFF2D91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408" y="1317240"/>
            <a:ext cx="2621172" cy="1434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761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1BAEBAC-8184-7A40-AF89-EA1CEDD10A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5" t="1852" r="929" b="926"/>
          <a:stretch/>
        </p:blipFill>
        <p:spPr>
          <a:xfrm rot="10800000">
            <a:off x="-149516" y="-2"/>
            <a:ext cx="9293516" cy="51435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1A2B49-AF08-B74F-9F1D-A6C057B72F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83B9D0CE-7063-EB4E-ACAB-A56F0FCC6E7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410" y="1317462"/>
            <a:ext cx="2749029" cy="24591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TEXTO AQUI</a:t>
            </a:r>
          </a:p>
        </p:txBody>
      </p:sp>
    </p:spTree>
    <p:extLst>
      <p:ext uri="{BB962C8B-B14F-4D97-AF65-F5344CB8AC3E}">
        <p14:creationId xmlns:p14="http://schemas.microsoft.com/office/powerpoint/2010/main" val="364992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9CF946-D37B-7B4E-B00E-354148A4D8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0"/>
            <a:ext cx="9144000" cy="5143165"/>
          </a:xfrm>
          <a:prstGeom prst="rect">
            <a:avLst/>
          </a:prstGeom>
        </p:spPr>
      </p:pic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25182A32-9960-6843-B488-3312060D99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4096" y="1972617"/>
            <a:ext cx="5760646" cy="113405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tabLst>
                <a:tab pos="3512388" algn="l"/>
              </a:tabLst>
              <a:defRPr sz="2475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texto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5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EDBFAACC-8657-C74B-9F88-614D611356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170"/>
            <a:ext cx="9144000" cy="5143165"/>
          </a:xfrm>
          <a:prstGeom prst="rect">
            <a:avLst/>
          </a:prstGeom>
        </p:spPr>
      </p:pic>
      <p:graphicFrame>
        <p:nvGraphicFramePr>
          <p:cNvPr id="18" name="Gráfico 3">
            <a:extLst>
              <a:ext uri="{FF2B5EF4-FFF2-40B4-BE49-F238E27FC236}">
                <a16:creationId xmlns:a16="http://schemas.microsoft.com/office/drawing/2014/main" id="{4643E407-79F5-C34C-BE27-B0ACFB4FCEE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173994550"/>
              </p:ext>
            </p:extLst>
          </p:nvPr>
        </p:nvGraphicFramePr>
        <p:xfrm>
          <a:off x="2669942" y="915239"/>
          <a:ext cx="5707492" cy="326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07314F54-B74B-D94E-95A8-38579127C0E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E8A905E7-BE20-F641-961E-36ECBA82AC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408" y="1317240"/>
            <a:ext cx="2621172" cy="1434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BE26BAC7-8512-ED43-8BB0-F3580328FF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4411" y="2754829"/>
            <a:ext cx="2386168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417054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EE9F3109-6C43-B84D-882D-4FBA2E6534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170"/>
            <a:ext cx="9144000" cy="5143165"/>
          </a:xfrm>
          <a:prstGeom prst="rect">
            <a:avLst/>
          </a:prstGeom>
        </p:spPr>
      </p:pic>
      <p:graphicFrame>
        <p:nvGraphicFramePr>
          <p:cNvPr id="4" name="Gráfico 8">
            <a:extLst>
              <a:ext uri="{FF2B5EF4-FFF2-40B4-BE49-F238E27FC236}">
                <a16:creationId xmlns:a16="http://schemas.microsoft.com/office/drawing/2014/main" id="{22524328-E84D-A94C-88D6-2C3C7B611CE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904163258"/>
              </p:ext>
            </p:extLst>
          </p:nvPr>
        </p:nvGraphicFramePr>
        <p:xfrm>
          <a:off x="3330175" y="1053192"/>
          <a:ext cx="4618806" cy="3079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45F30D41-905F-EC42-AD8C-C1C8AC0D52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BBB6A492-7E8F-4B43-B684-8EB36A5D22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408" y="1317240"/>
            <a:ext cx="2621172" cy="1434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CDF7D8F9-5BD5-3348-945B-13ED21A734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4411" y="2754829"/>
            <a:ext cx="2386168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259047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C0D9235-40A8-FC47-97AA-20C7791761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3746"/>
          <a:stretch/>
        </p:blipFill>
        <p:spPr>
          <a:xfrm rot="16200000">
            <a:off x="0" y="0"/>
            <a:ext cx="5143500" cy="5143500"/>
          </a:xfrm>
          <a:prstGeom prst="rect">
            <a:avLst/>
          </a:prstGeom>
        </p:spPr>
      </p:pic>
      <p:graphicFrame>
        <p:nvGraphicFramePr>
          <p:cNvPr id="6" name="Gráfico 29">
            <a:extLst>
              <a:ext uri="{FF2B5EF4-FFF2-40B4-BE49-F238E27FC236}">
                <a16:creationId xmlns:a16="http://schemas.microsoft.com/office/drawing/2014/main" id="{01430295-5A21-D540-9A2A-8E377EB0BBD1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50605179"/>
              </p:ext>
            </p:extLst>
          </p:nvPr>
        </p:nvGraphicFramePr>
        <p:xfrm>
          <a:off x="4286212" y="991963"/>
          <a:ext cx="3303802" cy="3459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226B40E-5630-7D40-9DBF-30ECC405DB7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C49ACCF0-A017-5A4C-9BF2-28B1E63B8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408" y="1317240"/>
            <a:ext cx="2621172" cy="14341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rgbClr val="EC305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título</a:t>
            </a:r>
            <a:r>
              <a:rPr lang="en-US" dirty="0"/>
              <a:t> </a:t>
            </a:r>
            <a:r>
              <a:rPr lang="en-US" dirty="0" err="1"/>
              <a:t>aqui</a:t>
            </a:r>
            <a:endParaRPr lang="en-US" dirty="0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4EB631FF-4E85-4A4E-A4A3-A14BBBE685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74411" y="2754829"/>
            <a:ext cx="2386168" cy="988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SEU SUBTÍTULO AQUI</a:t>
            </a:r>
          </a:p>
        </p:txBody>
      </p:sp>
    </p:spTree>
    <p:extLst>
      <p:ext uri="{BB962C8B-B14F-4D97-AF65-F5344CB8AC3E}">
        <p14:creationId xmlns:p14="http://schemas.microsoft.com/office/powerpoint/2010/main" val="193354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13C2991-7EBB-7D43-BB8F-27EF4DBF6D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462288" cy="5143500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101BFB-1495-274E-BC89-79806D4BD83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47664635"/>
              </p:ext>
            </p:extLst>
          </p:nvPr>
        </p:nvGraphicFramePr>
        <p:xfrm>
          <a:off x="4750824" y="933064"/>
          <a:ext cx="1879489" cy="329693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879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8642">
                <a:tc>
                  <a:txBody>
                    <a:bodyPr/>
                    <a:lstStyle/>
                    <a:p>
                      <a:pPr algn="l"/>
                      <a:r>
                        <a:rPr lang="en-US" sz="1200" spc="3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TEXTO</a:t>
                      </a: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30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037039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pPr marL="0" marR="0" lvl="0" indent="0" algn="l" defTabSz="18287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3C3C3C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rgbClr val="3C3C3C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814848"/>
                  </a:ext>
                </a:extLst>
              </a:tr>
              <a:tr h="313144">
                <a:tc>
                  <a:txBody>
                    <a:bodyPr/>
                    <a:lstStyle/>
                    <a:p>
                      <a:r>
                        <a:rPr lang="en-US" sz="900" dirty="0" err="1">
                          <a:solidFill>
                            <a:schemeClr val="bg1"/>
                          </a:solidFill>
                        </a:rPr>
                        <a:t>Texto</a:t>
                      </a:r>
                      <a:endParaRPr lang="en-US" sz="900" dirty="0">
                        <a:solidFill>
                          <a:schemeClr val="bg1"/>
                        </a:solidFill>
                      </a:endParaRPr>
                    </a:p>
                  </a:txBody>
                  <a:tcPr marL="84833" marR="84833" marT="42414" marB="424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858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8B14B99-101A-EB48-9296-DFC7FF4E6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6477" y="933064"/>
            <a:ext cx="2338386" cy="9924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7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err="1"/>
              <a:t>Insira</a:t>
            </a:r>
            <a:r>
              <a:rPr lang="en-US" dirty="0"/>
              <a:t> </a:t>
            </a:r>
            <a:r>
              <a:rPr lang="en-US" dirty="0" err="1"/>
              <a:t>seu</a:t>
            </a:r>
            <a:r>
              <a:rPr lang="en-US" dirty="0"/>
              <a:t> </a:t>
            </a:r>
            <a:r>
              <a:rPr lang="en-US" dirty="0" err="1"/>
              <a:t>t</a:t>
            </a:r>
            <a:r>
              <a:rPr lang="en-US" i="0" dirty="0" err="1"/>
              <a:t>ítulo</a:t>
            </a:r>
            <a:r>
              <a:rPr lang="en-US" i="0" dirty="0"/>
              <a:t> </a:t>
            </a:r>
            <a:r>
              <a:rPr lang="en-US" i="0" dirty="0" err="1"/>
              <a:t>aqui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24EF16-D61E-D84E-8313-562C892477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72792" y="305124"/>
            <a:ext cx="1552378" cy="305157"/>
          </a:xfrm>
          <a:prstGeom prst="rect">
            <a:avLst/>
          </a:prstGeom>
        </p:spPr>
      </p:pic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35E0EB8-7299-E548-BA83-AFD5B287422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12359" y="2994446"/>
            <a:ext cx="1843867" cy="12355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 spc="113">
                <a:solidFill>
                  <a:srgbClr val="2D3884"/>
                </a:solidFill>
              </a:defRPr>
            </a:lvl1pPr>
          </a:lstStyle>
          <a:p>
            <a:pPr lvl="0"/>
            <a:r>
              <a:rPr lang="en-US" dirty="0"/>
              <a:t>ADICIONE UMA OBSERVAÇÃO AQUI</a:t>
            </a:r>
          </a:p>
        </p:txBody>
      </p:sp>
    </p:spTree>
    <p:extLst>
      <p:ext uri="{BB962C8B-B14F-4D97-AF65-F5344CB8AC3E}">
        <p14:creationId xmlns:p14="http://schemas.microsoft.com/office/powerpoint/2010/main" val="3457219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95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77" r:id="rId3"/>
    <p:sldLayoutId id="2147483694" r:id="rId4"/>
    <p:sldLayoutId id="2147483695" r:id="rId5"/>
    <p:sldLayoutId id="2147483696" r:id="rId6"/>
    <p:sldLayoutId id="2147483675" r:id="rId7"/>
    <p:sldLayoutId id="214748367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660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03770F-E452-0247-B6FE-66ECE53C0C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D4F48-674F-0541-9053-104EF58935C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3756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C9DF66-AE44-3A41-8E4D-AD72E5651B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153BC-72EA-2C46-A021-AAD88B2A30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9199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5F9C35-2040-C34F-8EE9-1C5BF4D82D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B87CB-77F7-A248-A2C0-5B3B615AA1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82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ECA35-5ECF-8B4F-9016-66A655FDA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C9F76-80C7-C340-9B3B-45F3194607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984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664A88-8AAA-824F-8738-DFA0AE320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287414-7A34-584B-8D08-B51021E9B1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8821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298486-59FF-3642-81F6-8FEF5E83DA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2629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68AA4F-FA83-BB4E-9C9D-EB1AA015B2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9C2FFB-0EBC-B949-BD8D-7488BAF0C4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E6F5995-222F-C448-B1B1-188C569E5F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231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7458A81-2C97-7D44-B586-24CE164279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789C20-EE44-E646-880B-7DFAB51B0C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ABD649F-B6A7-D541-BA35-4F8A86BD97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1403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83F0C-7DC3-2342-9C94-CAC94DF2C2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584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364D1C-B4B0-6A49-AB78-66C1E47083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43003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45D2C4-EEA0-5242-87B2-9602B6F226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6A212-B4D9-5046-9383-89940FEBC5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581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BA1F34-DB3E-894E-B9C2-A4A9391593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69855B-8DA7-954C-A7DB-25924A8A9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095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24BDC-8D64-574F-96BF-C948EFB010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74CC1B-4F34-1C4C-A70D-0A1F0A06CA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9113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1A8316-AA6D-4240-87F8-19770C27BD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F0FF7-B6D7-8B4B-8284-656FC87709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1695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1564</TotalTime>
  <Words>0</Words>
  <Application>Microsoft Office PowerPoint</Application>
  <PresentationFormat>Apresentação na tela (16:9)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Tahoma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Rennan Carvalho Dias Bontempo</cp:lastModifiedBy>
  <cp:revision>74</cp:revision>
  <dcterms:created xsi:type="dcterms:W3CDTF">2019-01-21T12:44:03Z</dcterms:created>
  <dcterms:modified xsi:type="dcterms:W3CDTF">2019-11-06T14:49:27Z</dcterms:modified>
</cp:coreProperties>
</file>