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6" r:id="rId12"/>
    <p:sldId id="267" r:id="rId13"/>
    <p:sldId id="268" r:id="rId14"/>
  </p:sldIdLst>
  <p:sldSz cx="9144000" cy="5143500" type="screen16x9"/>
  <p:notesSz cx="6858000" cy="9144000"/>
  <p:defaultTextStyle>
    <a:defPPr>
      <a:defRPr lang="en-US"/>
    </a:defPPr>
    <a:lvl1pPr marL="0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83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66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49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31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14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297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180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063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3884"/>
    <a:srgbClr val="EC305C"/>
    <a:srgbClr val="58585B"/>
    <a:srgbClr val="ED7D31"/>
    <a:srgbClr val="F158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33"/>
    <p:restoredTop sz="94641"/>
  </p:normalViewPr>
  <p:slideViewPr>
    <p:cSldViewPr snapToGrid="0" snapToObjects="1">
      <p:cViewPr varScale="1">
        <p:scale>
          <a:sx n="153" d="100"/>
          <a:sy n="153" d="100"/>
        </p:scale>
        <p:origin x="54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09" d="100"/>
          <a:sy n="109" d="100"/>
        </p:scale>
        <p:origin x="438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06249999999998"/>
          <c:y val="0.15178788436344201"/>
          <c:w val="0.40937512303149598"/>
          <c:h val="0.61406264677272104"/>
        </c:manualLayout>
      </c:layout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2D388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7ED-F043-B131-A7BBF7403CC4}"/>
              </c:ext>
            </c:extLst>
          </c:dPt>
          <c:dPt>
            <c:idx val="1"/>
            <c:bubble3D val="0"/>
            <c:spPr>
              <a:solidFill>
                <a:srgbClr val="EC30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ED-F043-B131-A7BBF7403CC4}"/>
              </c:ext>
            </c:extLst>
          </c:dPt>
          <c:dPt>
            <c:idx val="2"/>
            <c:bubble3D val="0"/>
            <c:spPr>
              <a:solidFill>
                <a:srgbClr val="58585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7ED-F043-B131-A7BBF7403CC4}"/>
              </c:ext>
            </c:extLst>
          </c:dPt>
          <c:dLbls>
            <c:dLbl>
              <c:idx val="0"/>
              <c:layout>
                <c:manualLayout>
                  <c:x val="5.8630464135466E-2"/>
                  <c:y val="-0.13995684086693599"/>
                </c:manualLayout>
              </c:layout>
              <c:spPr>
                <a:noFill/>
                <a:ln w="25153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452550032278889"/>
                      <c:h val="0.10216243562283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7ED-F043-B131-A7BBF7403CC4}"/>
                </c:ext>
              </c:extLst>
            </c:dLbl>
            <c:dLbl>
              <c:idx val="1"/>
              <c:layout>
                <c:manualLayout>
                  <c:x val="0.22810286545040501"/>
                  <c:y val="-2.8576869525675199E-2"/>
                </c:manualLayout>
              </c:layout>
              <c:spPr>
                <a:noFill/>
                <a:ln w="25153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7ED-F043-B131-A7BBF7403CC4}"/>
                </c:ext>
              </c:extLst>
            </c:dLbl>
            <c:dLbl>
              <c:idx val="2"/>
              <c:layout>
                <c:manualLayout>
                  <c:x val="-0.10962467809635222"/>
                  <c:y val="-2.428008614457423E-2"/>
                </c:manualLayout>
              </c:layout>
              <c:spPr>
                <a:noFill/>
                <a:ln w="25153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7ED-F043-B131-A7BBF7403CC4}"/>
                </c:ext>
              </c:extLst>
            </c:dLbl>
            <c:dLbl>
              <c:idx val="3"/>
              <c:layout>
                <c:manualLayout>
                  <c:x val="6.3166830708661402E-3"/>
                  <c:y val="4.29441410590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7ED-F043-B131-A7BBF7403CC4}"/>
                </c:ext>
              </c:extLst>
            </c:dLbl>
            <c:dLbl>
              <c:idx val="4"/>
              <c:layout>
                <c:manualLayout>
                  <c:x val="1.64132627952755E-2"/>
                  <c:y val="-2.84092010082925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ED-F043-B131-A7BBF7403CC4}"/>
                </c:ext>
              </c:extLst>
            </c:dLbl>
            <c:dLbl>
              <c:idx val="5"/>
              <c:layout>
                <c:manualLayout>
                  <c:x val="1.34694881889763E-2"/>
                  <c:y val="5.06434516090395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7ED-F043-B131-A7BBF7403CC4}"/>
                </c:ext>
              </c:extLst>
            </c:dLbl>
            <c:dLbl>
              <c:idx val="6"/>
              <c:layout>
                <c:manualLayout>
                  <c:x val="1.36909448818892E-3"/>
                  <c:y val="1.6321910905394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7ED-F043-B131-A7BBF7403CC4}"/>
                </c:ext>
              </c:extLst>
            </c:dLbl>
            <c:dLbl>
              <c:idx val="7"/>
              <c:layout>
                <c:manualLayout>
                  <c:x val="3.0927657480315498E-3"/>
                  <c:y val="9.42777993185407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7ED-F043-B131-A7BBF7403CC4}"/>
                </c:ext>
              </c:extLst>
            </c:dLbl>
            <c:dLbl>
              <c:idx val="8"/>
              <c:layout>
                <c:manualLayout>
                  <c:x val="8.0682824803149002E-3"/>
                  <c:y val="9.51562441463925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7ED-F043-B131-A7BBF7403CC4}"/>
                </c:ext>
              </c:extLst>
            </c:dLbl>
            <c:spPr>
              <a:noFill/>
              <a:ln w="25153"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Executive</c:v>
                </c:pt>
                <c:pt idx="1">
                  <c:v>Professional</c:v>
                </c:pt>
                <c:pt idx="2">
                  <c:v>Operational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10</c:v>
                </c:pt>
                <c:pt idx="1">
                  <c:v>16.600000000000001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7ED-F043-B131-A7BBF7403C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202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ayout>
        <c:manualLayout>
          <c:xMode val="edge"/>
          <c:yMode val="edge"/>
          <c:x val="8.5873337467868405E-2"/>
          <c:y val="0.87127095295432211"/>
          <c:w val="0.76529205880317197"/>
          <c:h val="9.4644425347095107E-2"/>
        </c:manualLayout>
      </c:layout>
      <c:overlay val="0"/>
      <c:spPr>
        <a:noFill/>
        <a:ln w="25153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rgbClr val="3C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 b="0" i="0" u="none" strike="noStrike" baseline="0"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EC305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346-FC4A-814D-B3811BEFE186}"/>
              </c:ext>
            </c:extLst>
          </c:dPt>
          <c:dPt>
            <c:idx val="1"/>
            <c:bubble3D val="0"/>
            <c:spPr>
              <a:solidFill>
                <a:srgbClr val="58585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346-FC4A-814D-B3811BEFE186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346-FC4A-814D-B3811BEFE186}"/>
              </c:ext>
            </c:extLst>
          </c:dPt>
          <c:dPt>
            <c:idx val="3"/>
            <c:bubble3D val="0"/>
            <c:spPr>
              <a:solidFill>
                <a:srgbClr val="2D388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346-FC4A-814D-B3811BEFE18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Planilha1!$A$2:$A$5</c:f>
              <c:strCache>
                <c:ptCount val="4"/>
                <c:pt idx="0">
                  <c:v>1º Tri</c:v>
                </c:pt>
                <c:pt idx="1">
                  <c:v>2º Tri</c:v>
                </c:pt>
                <c:pt idx="2">
                  <c:v>3º Tri</c:v>
                </c:pt>
                <c:pt idx="3">
                  <c:v>4º Tri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46-FC4A-814D-B3811BEFE1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rgbClr val="58585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9100529100529099E-2"/>
          <c:y val="0.15050478761750144"/>
          <c:w val="0.94179894179894197"/>
          <c:h val="0.70486510675277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58585B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204</c:v>
                </c:pt>
                <c:pt idx="1">
                  <c:v>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A-2C4E-8FB0-91C59E91D5A4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2D3884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Plan1!$C$2:$C$3</c:f>
              <c:numCache>
                <c:formatCode>General</c:formatCode>
                <c:ptCount val="2"/>
                <c:pt idx="0">
                  <c:v>1467</c:v>
                </c:pt>
                <c:pt idx="1">
                  <c:v>1376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6A-2C4E-8FB0-91C59E91D5A4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EC305C">
                <a:alpha val="72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Plan1!$D$2:$D$3</c:f>
              <c:numCache>
                <c:formatCode>General</c:formatCode>
                <c:ptCount val="2"/>
                <c:pt idx="0">
                  <c:v>7210</c:v>
                </c:pt>
                <c:pt idx="1">
                  <c:v>6702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6A-2C4E-8FB0-91C59E91D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095436680"/>
        <c:axId val="2061418344"/>
      </c:barChart>
      <c:catAx>
        <c:axId val="2095436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400" b="0" i="0" u="none" strike="noStrike" kern="1200" cap="none" spc="20" normalizeH="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  <c:crossAx val="2061418344"/>
        <c:crosses val="autoZero"/>
        <c:auto val="1"/>
        <c:lblAlgn val="ctr"/>
        <c:lblOffset val="100"/>
        <c:noMultiLvlLbl val="0"/>
      </c:catAx>
      <c:valAx>
        <c:axId val="2061418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spc="2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  <c:crossAx val="2095436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D728BCD-73FE-2E4B-97B6-0245D0418D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2F2FD3-0EDD-A944-B090-DF9E2BF161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A24D3-A487-244D-BD31-8B07005C4C60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06959-3909-E44E-838D-DAA9D0D1BC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B09FCC-EAF4-5E4F-AE43-8B278F48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7C754-AA88-C441-88BC-76403A0978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700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AE727A-A1BA-0546-BFB5-9D952DC3FA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8"/>
            <a:ext cx="9144000" cy="5143165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931566-1DDB-1542-96C0-26BE8344C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7264" y="2000250"/>
            <a:ext cx="3807867" cy="1571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da </a:t>
            </a:r>
            <a:r>
              <a:rPr lang="en-US" dirty="0" err="1"/>
              <a:t>apresentação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DF36E35-6DA9-5640-BE84-95CC48AE3E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76706" y="1164432"/>
            <a:ext cx="2024492" cy="39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5364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11/6/2019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9E5DF2-7EAE-8642-9786-CD566B1B8A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64C66B-A474-064D-ABBC-7EDEDFA1F6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5068" y="2039054"/>
            <a:ext cx="4160791" cy="12811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rgbClr val="2D38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3600">
                <a:solidFill>
                  <a:srgbClr val="2D3884"/>
                </a:solidFill>
              </a:defRPr>
            </a:lvl2pPr>
            <a:lvl3pPr>
              <a:defRPr sz="3600">
                <a:solidFill>
                  <a:srgbClr val="2D3884"/>
                </a:solidFill>
              </a:defRPr>
            </a:lvl3pPr>
            <a:lvl4pPr>
              <a:defRPr sz="3600">
                <a:solidFill>
                  <a:srgbClr val="2D3884"/>
                </a:solidFill>
              </a:defRPr>
            </a:lvl4pPr>
            <a:lvl5pPr>
              <a:defRPr sz="3600">
                <a:solidFill>
                  <a:srgbClr val="2D3884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Pequenos</a:t>
            </a:r>
            <a:r>
              <a:rPr lang="en-US" dirty="0"/>
              <a:t> </a:t>
            </a:r>
            <a:r>
              <a:rPr lang="en-US" dirty="0" err="1"/>
              <a:t>descuidos</a:t>
            </a:r>
            <a:r>
              <a:rPr lang="en-US" dirty="0"/>
              <a:t> </a:t>
            </a:r>
            <a:r>
              <a:rPr lang="en-US" dirty="0" err="1"/>
              <a:t>causam</a:t>
            </a:r>
            <a:r>
              <a:rPr lang="en-US" dirty="0"/>
              <a:t> </a:t>
            </a:r>
            <a:r>
              <a:rPr lang="en-US" dirty="0" err="1"/>
              <a:t>grandes</a:t>
            </a:r>
            <a:r>
              <a:rPr lang="en-US" dirty="0"/>
              <a:t> males”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C128A9-FB9C-2045-8A6D-2E0B762D00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72793" y="4563316"/>
            <a:ext cx="1552378" cy="305158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0E73ED-3F06-B443-BCD0-CD7DC8C379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15068" y="3320212"/>
            <a:ext cx="2863401" cy="420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spc="11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– BENJAMIN FRANKLIN</a:t>
            </a:r>
          </a:p>
        </p:txBody>
      </p:sp>
    </p:spTree>
    <p:extLst>
      <p:ext uri="{BB962C8B-B14F-4D97-AF65-F5344CB8AC3E}">
        <p14:creationId xmlns:p14="http://schemas.microsoft.com/office/powerpoint/2010/main" val="203395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BA3A9A-9D22-8047-ACAD-5E21ADC7DC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84217"/>
            <a:ext cx="8852046" cy="48592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8E23F0-F728-A54F-945B-8194C334C9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72792" y="4566881"/>
            <a:ext cx="1552378" cy="305157"/>
          </a:xfrm>
          <a:prstGeom prst="rect">
            <a:avLst/>
          </a:prstGeom>
        </p:spPr>
      </p:pic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88F8D1C5-A8DD-F84C-847B-0979396A9E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38102" y="1438282"/>
            <a:ext cx="2410879" cy="2248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25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63A177-A587-A846-A39E-641792790BC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76123" y="2456355"/>
            <a:ext cx="2042519" cy="260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35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1D17E949-9CFB-FC42-BFBF-4CC7B1BDAA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462288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DF05B5-5982-C642-B860-746DC13412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214" y="4563316"/>
            <a:ext cx="1552378" cy="305158"/>
          </a:xfrm>
          <a:prstGeom prst="rect">
            <a:avLst/>
          </a:prstGeom>
        </p:spPr>
      </p:pic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7ED3ED9F-634E-294E-A333-E6CC7191F4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8264" y="1257300"/>
            <a:ext cx="2410879" cy="2248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25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2052622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B96544-E561-2545-9F36-AA66718CF2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5D4962B-61B2-1A48-9E21-A93E35C6C8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89406" y="2302737"/>
            <a:ext cx="2911521" cy="5380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3600">
                <a:solidFill>
                  <a:srgbClr val="2D3884"/>
                </a:solidFill>
              </a:defRPr>
            </a:lvl2pPr>
            <a:lvl3pPr>
              <a:defRPr sz="3600">
                <a:solidFill>
                  <a:srgbClr val="2D3884"/>
                </a:solidFill>
              </a:defRPr>
            </a:lvl3pPr>
            <a:lvl4pPr>
              <a:defRPr sz="3600">
                <a:solidFill>
                  <a:srgbClr val="2D3884"/>
                </a:solidFill>
              </a:defRPr>
            </a:lvl4pPr>
            <a:lvl5pPr>
              <a:defRPr sz="3600">
                <a:solidFill>
                  <a:srgbClr val="2D3884"/>
                </a:solidFill>
              </a:defRPr>
            </a:lvl5pPr>
          </a:lstStyle>
          <a:p>
            <a:pPr lvl="0"/>
            <a:r>
              <a:rPr lang="en-US" dirty="0" err="1"/>
              <a:t>Obrigado</a:t>
            </a:r>
            <a:r>
              <a:rPr lang="en-US" dirty="0"/>
              <a:t>(a)!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DBDF11-748E-144F-A932-8BCD58FC8F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89406" y="3053852"/>
            <a:ext cx="1515942" cy="29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79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87301F7-8A1E-FA4B-9532-8CAD5A3C689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8585B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6841A2-F158-B344-A6BC-CC50F80636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5085" y="2228629"/>
            <a:ext cx="2808748" cy="5521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90CE6D-749B-4340-944D-EFCA281207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55085" y="3037913"/>
            <a:ext cx="2808748" cy="5521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8FB6FC-574A-164D-B32A-3CEBE41F2A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4414" y="2043161"/>
            <a:ext cx="1346268" cy="17201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C6C029C-C87B-904A-8A77-CF2A685A6F4B}"/>
              </a:ext>
            </a:extLst>
          </p:cNvPr>
          <p:cNvSpPr txBox="1"/>
          <p:nvPr userDrawn="1"/>
        </p:nvSpPr>
        <p:spPr>
          <a:xfrm>
            <a:off x="814849" y="665409"/>
            <a:ext cx="2969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0" i="1" u="none" dirty="0" err="1">
                <a:solidFill>
                  <a:schemeClr val="bg1"/>
                </a:solidFill>
                <a:latin typeface="+mj-lt"/>
              </a:rPr>
              <a:t>Elementos</a:t>
            </a:r>
            <a:r>
              <a:rPr lang="en-US" sz="2700" b="0" i="1" u="non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700" b="0" i="1" u="none" dirty="0" err="1">
                <a:solidFill>
                  <a:schemeClr val="bg1"/>
                </a:solidFill>
                <a:latin typeface="+mj-lt"/>
              </a:rPr>
              <a:t>essenciais</a:t>
            </a:r>
            <a:endParaRPr lang="en-US" sz="2700" b="0" i="1" u="none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76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81F0DB-9E34-E447-BC59-BCAA40E38B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8"/>
            <a:ext cx="9144000" cy="51431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CC1564-39CD-1049-978F-C9F39518EC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72792" y="4566881"/>
            <a:ext cx="1552378" cy="305157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3B0D2A-3EE8-A541-92EA-39ADA3AC0F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354" y="1529953"/>
            <a:ext cx="3168271" cy="1006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37AADCD-7D76-FA41-8190-A77595EBEB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14335" y="1688355"/>
            <a:ext cx="2508748" cy="23558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65AEC74-8D6A-C44D-9832-5FB08A998C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7458" y="2550319"/>
            <a:ext cx="2386168" cy="988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176258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DEB3036-65F4-D94D-9869-0EFD7B21FD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79" r="782" b="49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78DC79-E9FE-7C48-8F6F-291AC61066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72793" y="4563316"/>
            <a:ext cx="1552378" cy="305158"/>
          </a:xfrm>
          <a:prstGeom prst="rect">
            <a:avLst/>
          </a:prstGeom>
        </p:spPr>
      </p:pic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BEC0491A-0B0A-A240-A8FD-E7091BD6AC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4096" y="1972615"/>
            <a:ext cx="5760646" cy="1134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7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24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4922C98-F3CF-5647-9BD0-00EC9749F7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30"/>
          <a:stretch/>
        </p:blipFill>
        <p:spPr>
          <a:xfrm>
            <a:off x="0" y="0"/>
            <a:ext cx="9144000" cy="5126187"/>
          </a:xfrm>
          <a:prstGeom prst="rect">
            <a:avLst/>
          </a:prstGeom>
        </p:spPr>
      </p:pic>
      <p:graphicFrame>
        <p:nvGraphicFramePr>
          <p:cNvPr id="18" name="Gráfico 3">
            <a:extLst>
              <a:ext uri="{FF2B5EF4-FFF2-40B4-BE49-F238E27FC236}">
                <a16:creationId xmlns:a16="http://schemas.microsoft.com/office/drawing/2014/main" id="{4643E407-79F5-C34C-BE27-B0ACFB4FCEE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727715237"/>
              </p:ext>
            </p:extLst>
          </p:nvPr>
        </p:nvGraphicFramePr>
        <p:xfrm>
          <a:off x="3871704" y="591413"/>
          <a:ext cx="6221073" cy="3559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253BC919-D136-2144-AA3C-6A15C561E8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3238" y="2086313"/>
            <a:ext cx="2906940" cy="986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894E4CFF-A1DE-844E-A939-5B51A59039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30186" y="3191351"/>
            <a:ext cx="2739875" cy="7678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as </a:t>
            </a:r>
            <a:r>
              <a:rPr lang="en-US" dirty="0" err="1"/>
              <a:t>observações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8A0D9D5-8F9D-FA47-BF85-F6938D017C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38722" y="354586"/>
            <a:ext cx="1386448" cy="27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27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41377C-3B39-5841-920C-998E712A14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30"/>
          <a:stretch/>
        </p:blipFill>
        <p:spPr>
          <a:xfrm>
            <a:off x="0" y="0"/>
            <a:ext cx="9144000" cy="5126187"/>
          </a:xfrm>
          <a:prstGeom prst="rect">
            <a:avLst/>
          </a:prstGeom>
        </p:spPr>
      </p:pic>
      <p:graphicFrame>
        <p:nvGraphicFramePr>
          <p:cNvPr id="4" name="Gráfico 8">
            <a:extLst>
              <a:ext uri="{FF2B5EF4-FFF2-40B4-BE49-F238E27FC236}">
                <a16:creationId xmlns:a16="http://schemas.microsoft.com/office/drawing/2014/main" id="{22524328-E84D-A94C-88D6-2C3C7B611CE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09263971"/>
              </p:ext>
            </p:extLst>
          </p:nvPr>
        </p:nvGraphicFramePr>
        <p:xfrm>
          <a:off x="4422967" y="1124253"/>
          <a:ext cx="4302203" cy="2867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E58032E0-9E94-D547-A09C-546E5F24BF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3238" y="2086313"/>
            <a:ext cx="2906940" cy="986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7D83D843-3649-F449-9715-E77C28A2BF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30186" y="3191351"/>
            <a:ext cx="2739875" cy="7678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as </a:t>
            </a:r>
            <a:r>
              <a:rPr lang="en-US" dirty="0" err="1"/>
              <a:t>observações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A02879-258F-F147-89AF-42DAE5B67A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38722" y="354586"/>
            <a:ext cx="1386448" cy="27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7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0F23738-0E4C-764A-A1EF-82DB4897F6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30"/>
          <a:stretch/>
        </p:blipFill>
        <p:spPr>
          <a:xfrm>
            <a:off x="0" y="0"/>
            <a:ext cx="9144000" cy="5126187"/>
          </a:xfrm>
          <a:prstGeom prst="rect">
            <a:avLst/>
          </a:prstGeom>
        </p:spPr>
      </p:pic>
      <p:graphicFrame>
        <p:nvGraphicFramePr>
          <p:cNvPr id="6" name="Gráfico 29">
            <a:extLst>
              <a:ext uri="{FF2B5EF4-FFF2-40B4-BE49-F238E27FC236}">
                <a16:creationId xmlns:a16="http://schemas.microsoft.com/office/drawing/2014/main" id="{01430295-5A21-D540-9A2A-8E377EB0BBD1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511668022"/>
              </p:ext>
            </p:extLst>
          </p:nvPr>
        </p:nvGraphicFramePr>
        <p:xfrm>
          <a:off x="4766620" y="1225867"/>
          <a:ext cx="3928842" cy="2921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05515E93-5759-7C40-B2E4-4599A191AB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3238" y="2086313"/>
            <a:ext cx="2906940" cy="986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4F1668C-C0A8-4B4D-9D19-451F996033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30186" y="3191351"/>
            <a:ext cx="2739875" cy="7678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as </a:t>
            </a:r>
            <a:r>
              <a:rPr lang="en-US" dirty="0" err="1"/>
              <a:t>observações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BE3B62-17BB-774F-863B-A268AE4F4F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38722" y="354586"/>
            <a:ext cx="1386448" cy="27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48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9D1A516-CE05-644B-8DEE-08030D280B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8"/>
            <a:ext cx="9144000" cy="5143165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E43BA80-4E8F-1549-896D-72E2A3F486D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6773051"/>
              </p:ext>
            </p:extLst>
          </p:nvPr>
        </p:nvGraphicFramePr>
        <p:xfrm>
          <a:off x="5120753" y="933062"/>
          <a:ext cx="1879489" cy="329693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879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8642">
                <a:tc>
                  <a:txBody>
                    <a:bodyPr/>
                    <a:lstStyle/>
                    <a:p>
                      <a:pPr algn="l"/>
                      <a:r>
                        <a:rPr lang="en-US" sz="1200" spc="3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TEXTO</a:t>
                      </a: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pPr marL="0" marR="0" lvl="0" indent="0" algn="l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037039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pPr marL="0" marR="0" lvl="0" indent="0" algn="l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814848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chemeClr val="bg1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F3CB41E-BE7A-7348-8A6F-366E3806E0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354" y="1264482"/>
            <a:ext cx="3168271" cy="1006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DB9F512F-485A-5940-BD7D-4AF010A997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66387" y="2284847"/>
            <a:ext cx="1741426" cy="988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618D826-7946-8549-9DB0-9207C4EC7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8722" y="354586"/>
            <a:ext cx="1386448" cy="27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651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FE8CCCE-D2B4-764B-B888-BEACCADE42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8"/>
            <a:ext cx="9144000" cy="5143165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6E710EA-E450-C246-9BC0-7E15A4CE35E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8456641"/>
              </p:ext>
            </p:extLst>
          </p:nvPr>
        </p:nvGraphicFramePr>
        <p:xfrm>
          <a:off x="5120753" y="827978"/>
          <a:ext cx="2807211" cy="348787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935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5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7738">
                <a:tc>
                  <a:txBody>
                    <a:bodyPr/>
                    <a:lstStyle/>
                    <a:p>
                      <a:pPr algn="l"/>
                      <a:r>
                        <a:rPr lang="en-US" sz="1100" spc="300" dirty="0">
                          <a:latin typeface="+mn-lt"/>
                          <a:cs typeface="Verdana"/>
                        </a:rPr>
                        <a:t>TEXTO</a:t>
                      </a:r>
                    </a:p>
                  </a:txBody>
                  <a:tcPr marL="74274" marR="74274" marT="37135" marB="3713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spc="300" dirty="0">
                          <a:latin typeface="+mn-lt"/>
                          <a:cs typeface="Verdana"/>
                        </a:rPr>
                        <a:t>DADO 1</a:t>
                      </a:r>
                    </a:p>
                  </a:txBody>
                  <a:tcPr marL="74274" marR="74274" marT="37135" marB="3713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spc="300" dirty="0">
                          <a:latin typeface="+mn-lt"/>
                          <a:cs typeface="Verdana"/>
                        </a:rPr>
                        <a:t>DADO 2</a:t>
                      </a:r>
                    </a:p>
                  </a:txBody>
                  <a:tcPr marL="74274" marR="74274" marT="37135" marB="3713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lnT w="38100" cmpd="sng">
                      <a:noFill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pPr algn="l"/>
                      <a:r>
                        <a:rPr lang="en-US" sz="1100" spc="300" dirty="0">
                          <a:solidFill>
                            <a:schemeClr val="bg1"/>
                          </a:solidFill>
                          <a:latin typeface="+mn-lt"/>
                          <a:cs typeface="Verdana"/>
                        </a:rPr>
                        <a:t>TOTAL</a:t>
                      </a:r>
                    </a:p>
                  </a:txBody>
                  <a:tcPr marL="42557" marR="42557" marT="21277" marB="21277" anchor="ctr">
                    <a:solidFill>
                      <a:srgbClr val="2D388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100" b="0" spc="300" dirty="0">
                          <a:solidFill>
                            <a:schemeClr val="bg1"/>
                          </a:solidFill>
                          <a:latin typeface="+mn-lt"/>
                          <a:cs typeface="Verdana"/>
                        </a:rPr>
                        <a:t>R$ 00,00</a:t>
                      </a:r>
                    </a:p>
                  </a:txBody>
                  <a:tcPr marL="42557" marR="42557" marT="21277" marB="21277" anchor="ctr">
                    <a:solidFill>
                      <a:srgbClr val="2D388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2800" b="0" spc="300" dirty="0">
                        <a:solidFill>
                          <a:schemeClr val="bg1"/>
                        </a:solidFill>
                        <a:latin typeface="+mn-lt"/>
                        <a:cs typeface="Verdana"/>
                      </a:endParaRPr>
                    </a:p>
                  </a:txBody>
                  <a:tcPr marL="198051" marR="198051" marT="99026" marB="99026" anchor="ctr">
                    <a:solidFill>
                      <a:srgbClr val="2D3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FFC5462D-8EFA-A448-A145-C622C78D30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354" y="1264482"/>
            <a:ext cx="3168271" cy="1006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E0CC1445-66CE-AE41-AACF-89E9F1B19A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66387" y="2284847"/>
            <a:ext cx="1741426" cy="988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54E1EF6-4D1C-964E-A190-41E098C851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8722" y="354586"/>
            <a:ext cx="1386448" cy="27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1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11A87B4-60BA-3140-A419-B705B782C5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8"/>
            <a:ext cx="9144000" cy="5143165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8BF51CD-416B-D944-A0BD-34794AC748A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07687520"/>
              </p:ext>
            </p:extLst>
          </p:nvPr>
        </p:nvGraphicFramePr>
        <p:xfrm>
          <a:off x="4572000" y="981544"/>
          <a:ext cx="3752496" cy="3180746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938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8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8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9711">
                <a:tc gridSpan="4">
                  <a:txBody>
                    <a:bodyPr/>
                    <a:lstStyle/>
                    <a:p>
                      <a:pPr algn="ctr"/>
                      <a:r>
                        <a:rPr lang="en-US" sz="900" spc="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</a:t>
                      </a:r>
                    </a:p>
                  </a:txBody>
                  <a:tcPr marL="74464" marR="74464" marT="37229" marB="3722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388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231"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2902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9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9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9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2902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9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9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5D38ACAF-497A-C449-9A6F-0511A242D2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354" y="1264482"/>
            <a:ext cx="3168271" cy="1006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8AFE9102-3269-D242-89E6-D5BA8AA975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66387" y="2284847"/>
            <a:ext cx="1741426" cy="988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67E97E-63F8-B042-B315-5A52F62A41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8722" y="354586"/>
            <a:ext cx="1386448" cy="27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5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967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75" r:id="rId5"/>
    <p:sldLayoutId id="2147483676" r:id="rId6"/>
    <p:sldLayoutId id="2147483697" r:id="rId7"/>
    <p:sldLayoutId id="2147483698" r:id="rId8"/>
    <p:sldLayoutId id="2147483674" r:id="rId9"/>
    <p:sldLayoutId id="2147483699" r:id="rId10"/>
    <p:sldLayoutId id="2147483700" r:id="rId11"/>
    <p:sldLayoutId id="2147483701" r:id="rId12"/>
    <p:sldLayoutId id="2147483702" r:id="rId13"/>
    <p:sldLayoutId id="2147483680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C3DCA3-E252-4B42-8D3E-F7711B6837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1669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96F8FC-7DFF-D64B-90CD-374327B148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1B275-6664-A44B-9942-B9C1C42FAC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1154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5B0D0B-3DCD-7B4B-8442-BDF9EE32A7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3782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2B288C-6DBD-FB4C-9E21-85D20E4BF2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9958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8C539E-2C97-594A-AD2B-958E327F05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029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D219D8-1141-2244-90C9-6ED12121BA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A6F35-53EC-EB41-B8E1-42272AF6A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AD7AED-B671-2D40-B3B6-68FED4E4FF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2746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AF6C88-74FD-1449-944A-A7BF8DEEB7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9742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0D01CF-7AD8-6D41-8EA5-6A613D871C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33171-B2CE-B440-B1CA-4E6CEE773F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067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7C750B-B21F-C54B-8C33-B591BB69AF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B0C82-46A0-F647-B713-42D40071CD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6957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48C9D2-DC6E-D746-A707-BA7914E3E7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7A3D4-A180-7D4E-BBEE-D0BD8C2CC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5510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D7142E-8C10-4D42-A145-A0DD43E046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FB1D8-1726-A14E-B39E-BC256CF42B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4103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362A6D-BAB5-F84C-9D9C-FEAFD9931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58DCA-B695-8245-AE51-286E57FFEB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0662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8FBE4D-070B-6344-B56F-BB521AA4A6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72CB0-EBAD-2C4E-B4C9-20B4239FCB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9905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1453</TotalTime>
  <Words>0</Words>
  <Application>Microsoft Office PowerPoint</Application>
  <PresentationFormat>Apresentação na tela (16:9)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Verdana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Rennan Carvalho Dias Bontempo</cp:lastModifiedBy>
  <cp:revision>54</cp:revision>
  <dcterms:created xsi:type="dcterms:W3CDTF">2019-01-21T12:44:03Z</dcterms:created>
  <dcterms:modified xsi:type="dcterms:W3CDTF">2019-11-06T14:49:11Z</dcterms:modified>
</cp:coreProperties>
</file>